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9" r:id="rId2"/>
    <p:sldId id="399" r:id="rId3"/>
    <p:sldId id="401" r:id="rId4"/>
    <p:sldId id="402" r:id="rId5"/>
    <p:sldId id="403" r:id="rId6"/>
    <p:sldId id="406" r:id="rId7"/>
    <p:sldId id="407" r:id="rId8"/>
    <p:sldId id="409" r:id="rId9"/>
    <p:sldId id="410" r:id="rId10"/>
    <p:sldId id="405" r:id="rId11"/>
    <p:sldId id="408" r:id="rId12"/>
  </p:sldIdLst>
  <p:sldSz cx="24387175" cy="13716000"/>
  <p:notesSz cx="13716000" cy="2438717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Семинар" id="{6D8BB1BC-22B1-AE47-8303-A42CD22038C5}">
          <p14:sldIdLst>
            <p14:sldId id="259"/>
            <p14:sldId id="399"/>
            <p14:sldId id="401"/>
            <p14:sldId id="402"/>
            <p14:sldId id="403"/>
            <p14:sldId id="406"/>
            <p14:sldId id="407"/>
            <p14:sldId id="409"/>
            <p14:sldId id="410"/>
            <p14:sldId id="405"/>
            <p14:sldId id="4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414"/>
    <a:srgbClr val="FFFFFF"/>
    <a:srgbClr val="FAFAFA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972"/>
    <p:restoredTop sz="96205"/>
  </p:normalViewPr>
  <p:slideViewPr>
    <p:cSldViewPr snapToGrid="0" snapToObjects="1">
      <p:cViewPr varScale="1">
        <p:scale>
          <a:sx n="55" d="100"/>
          <a:sy n="55" d="100"/>
        </p:scale>
        <p:origin x="240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287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76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svg"/><Relationship Id="rId7" Type="http://schemas.openxmlformats.org/officeDocument/2006/relationships/image" Target="../media/image4.svg"/><Relationship Id="rId2" Type="http://schemas.openxmlformats.org/officeDocument/2006/relationships/image" Target="../media/image24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52.svg"/><Relationship Id="rId4" Type="http://schemas.openxmlformats.org/officeDocument/2006/relationships/image" Target="../media/image251.png"/></Relationships>
</file>

<file path=ppt/slideLayouts/_rels/slideLayout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54.svg"/><Relationship Id="rId7" Type="http://schemas.openxmlformats.org/officeDocument/2006/relationships/image" Target="../media/image258.svg"/><Relationship Id="rId2" Type="http://schemas.openxmlformats.org/officeDocument/2006/relationships/image" Target="../media/image25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7.png"/><Relationship Id="rId11" Type="http://schemas.openxmlformats.org/officeDocument/2006/relationships/image" Target="../media/image4.svg"/><Relationship Id="rId5" Type="http://schemas.openxmlformats.org/officeDocument/2006/relationships/image" Target="../media/image256.svg"/><Relationship Id="rId10" Type="http://schemas.openxmlformats.org/officeDocument/2006/relationships/image" Target="../media/image3.png"/><Relationship Id="rId4" Type="http://schemas.openxmlformats.org/officeDocument/2006/relationships/image" Target="../media/image255.png"/><Relationship Id="rId9" Type="http://schemas.openxmlformats.org/officeDocument/2006/relationships/image" Target="../media/image260.sv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2.svg"/><Relationship Id="rId4" Type="http://schemas.openxmlformats.org/officeDocument/2006/relationships/image" Target="../media/image261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www.figma.com/slides/nQS9w06NRYwAJTD01Ov9AX/%D0%A8%D0%B0%D0%B1%D0%BB%D0%BE%D0%BD-%D0%BF%D1%80%D0%B5%D0%B7%D0%B5%D0%BD%D1%82%D0%B0%D1%86%D0%B8%D0%B9-%D0%A6%D0%A3?node-id=28-3954&amp;t=tDWYxQGb5sJo1OPq-1" TargetMode="External"/><Relationship Id="rId4" Type="http://schemas.openxmlformats.org/officeDocument/2006/relationships/hyperlink" Target="https://share.tinkoff.ru/s/7R3mc5RWwNDHZx4" TargetMode="Externa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svg"/><Relationship Id="rId7" Type="http://schemas.openxmlformats.org/officeDocument/2006/relationships/image" Target="../media/image26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7.png"/><Relationship Id="rId5" Type="http://schemas.openxmlformats.org/officeDocument/2006/relationships/image" Target="../media/image266.svg"/><Relationship Id="rId4" Type="http://schemas.openxmlformats.org/officeDocument/2006/relationships/image" Target="../media/image5.png"/><Relationship Id="rId9" Type="http://schemas.openxmlformats.org/officeDocument/2006/relationships/image" Target="../media/image269.sv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0.pn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72.svg"/><Relationship Id="rId4" Type="http://schemas.openxmlformats.org/officeDocument/2006/relationships/image" Target="../media/image271.png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4.svg"/><Relationship Id="rId18" Type="http://schemas.openxmlformats.org/officeDocument/2006/relationships/image" Target="../media/image289.png"/><Relationship Id="rId26" Type="http://schemas.openxmlformats.org/officeDocument/2006/relationships/image" Target="../media/image297.png"/><Relationship Id="rId39" Type="http://schemas.openxmlformats.org/officeDocument/2006/relationships/image" Target="../media/image310.svg"/><Relationship Id="rId21" Type="http://schemas.openxmlformats.org/officeDocument/2006/relationships/image" Target="../media/image292.svg"/><Relationship Id="rId34" Type="http://schemas.openxmlformats.org/officeDocument/2006/relationships/image" Target="../media/image305.png"/><Relationship Id="rId42" Type="http://schemas.openxmlformats.org/officeDocument/2006/relationships/image" Target="../media/image313.png"/><Relationship Id="rId47" Type="http://schemas.openxmlformats.org/officeDocument/2006/relationships/image" Target="../media/image318.svg"/><Relationship Id="rId50" Type="http://schemas.openxmlformats.org/officeDocument/2006/relationships/image" Target="../media/image321.png"/><Relationship Id="rId7" Type="http://schemas.openxmlformats.org/officeDocument/2006/relationships/image" Target="../media/image278.svg"/><Relationship Id="rId2" Type="http://schemas.openxmlformats.org/officeDocument/2006/relationships/image" Target="../media/image3.png"/><Relationship Id="rId16" Type="http://schemas.openxmlformats.org/officeDocument/2006/relationships/image" Target="../media/image287.png"/><Relationship Id="rId29" Type="http://schemas.openxmlformats.org/officeDocument/2006/relationships/image" Target="../media/image300.svg"/><Relationship Id="rId11" Type="http://schemas.openxmlformats.org/officeDocument/2006/relationships/image" Target="../media/image282.svg"/><Relationship Id="rId24" Type="http://schemas.openxmlformats.org/officeDocument/2006/relationships/image" Target="../media/image295.png"/><Relationship Id="rId32" Type="http://schemas.openxmlformats.org/officeDocument/2006/relationships/image" Target="../media/image303.png"/><Relationship Id="rId37" Type="http://schemas.openxmlformats.org/officeDocument/2006/relationships/image" Target="../media/image308.svg"/><Relationship Id="rId40" Type="http://schemas.openxmlformats.org/officeDocument/2006/relationships/image" Target="../media/image311.png"/><Relationship Id="rId45" Type="http://schemas.openxmlformats.org/officeDocument/2006/relationships/image" Target="../media/image316.svg"/><Relationship Id="rId5" Type="http://schemas.openxmlformats.org/officeDocument/2006/relationships/image" Target="../media/image276.svg"/><Relationship Id="rId15" Type="http://schemas.openxmlformats.org/officeDocument/2006/relationships/image" Target="../media/image286.svg"/><Relationship Id="rId23" Type="http://schemas.openxmlformats.org/officeDocument/2006/relationships/image" Target="../media/image294.svg"/><Relationship Id="rId28" Type="http://schemas.openxmlformats.org/officeDocument/2006/relationships/image" Target="../media/image299.png"/><Relationship Id="rId36" Type="http://schemas.openxmlformats.org/officeDocument/2006/relationships/image" Target="../media/image307.png"/><Relationship Id="rId49" Type="http://schemas.openxmlformats.org/officeDocument/2006/relationships/image" Target="../media/image320.svg"/><Relationship Id="rId10" Type="http://schemas.openxmlformats.org/officeDocument/2006/relationships/image" Target="../media/image281.png"/><Relationship Id="rId19" Type="http://schemas.openxmlformats.org/officeDocument/2006/relationships/image" Target="../media/image290.svg"/><Relationship Id="rId31" Type="http://schemas.openxmlformats.org/officeDocument/2006/relationships/image" Target="../media/image302.svg"/><Relationship Id="rId44" Type="http://schemas.openxmlformats.org/officeDocument/2006/relationships/image" Target="../media/image315.png"/><Relationship Id="rId4" Type="http://schemas.openxmlformats.org/officeDocument/2006/relationships/image" Target="../media/image275.png"/><Relationship Id="rId9" Type="http://schemas.openxmlformats.org/officeDocument/2006/relationships/image" Target="../media/image280.svg"/><Relationship Id="rId14" Type="http://schemas.openxmlformats.org/officeDocument/2006/relationships/image" Target="../media/image285.png"/><Relationship Id="rId22" Type="http://schemas.openxmlformats.org/officeDocument/2006/relationships/image" Target="../media/image293.png"/><Relationship Id="rId27" Type="http://schemas.openxmlformats.org/officeDocument/2006/relationships/image" Target="../media/image298.svg"/><Relationship Id="rId30" Type="http://schemas.openxmlformats.org/officeDocument/2006/relationships/image" Target="../media/image301.png"/><Relationship Id="rId35" Type="http://schemas.openxmlformats.org/officeDocument/2006/relationships/image" Target="../media/image306.svg"/><Relationship Id="rId43" Type="http://schemas.openxmlformats.org/officeDocument/2006/relationships/image" Target="../media/image314.svg"/><Relationship Id="rId48" Type="http://schemas.openxmlformats.org/officeDocument/2006/relationships/image" Target="../media/image319.png"/><Relationship Id="rId8" Type="http://schemas.openxmlformats.org/officeDocument/2006/relationships/image" Target="../media/image279.png"/><Relationship Id="rId51" Type="http://schemas.openxmlformats.org/officeDocument/2006/relationships/image" Target="../media/image322.svg"/><Relationship Id="rId3" Type="http://schemas.openxmlformats.org/officeDocument/2006/relationships/image" Target="../media/image4.svg"/><Relationship Id="rId12" Type="http://schemas.openxmlformats.org/officeDocument/2006/relationships/image" Target="../media/image283.png"/><Relationship Id="rId17" Type="http://schemas.openxmlformats.org/officeDocument/2006/relationships/image" Target="../media/image288.svg"/><Relationship Id="rId25" Type="http://schemas.openxmlformats.org/officeDocument/2006/relationships/image" Target="../media/image296.svg"/><Relationship Id="rId33" Type="http://schemas.openxmlformats.org/officeDocument/2006/relationships/image" Target="../media/image304.svg"/><Relationship Id="rId38" Type="http://schemas.openxmlformats.org/officeDocument/2006/relationships/image" Target="../media/image309.png"/><Relationship Id="rId46" Type="http://schemas.openxmlformats.org/officeDocument/2006/relationships/image" Target="../media/image317.png"/><Relationship Id="rId20" Type="http://schemas.openxmlformats.org/officeDocument/2006/relationships/image" Target="../media/image291.png"/><Relationship Id="rId41" Type="http://schemas.openxmlformats.org/officeDocument/2006/relationships/image" Target="../media/image312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7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igma.com/design/shKNPSKAxE3MACiaapn16D/CU_2D_repository_process?node-id=1-2&amp;t=CnKSGZGyhSYuKv19-1" TargetMode="Externa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igma.com/design/shKNPSKAxE3MACiaapn16D/CU_2D_repository_process?node-id=1-4712&amp;t=CnKSGZGyhSYuKv19-1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3.png"/><Relationship Id="rId5" Type="http://schemas.openxmlformats.org/officeDocument/2006/relationships/hyperlink" Target="https://vk.com/albums-222277101" TargetMode="External"/><Relationship Id="rId4" Type="http://schemas.openxmlformats.org/officeDocument/2006/relationships/hyperlink" Target="https://disk.yandex.ru/d/HHexFxfFgZna0g" TargetMode="External"/></Relationships>
</file>

<file path=ppt/slideLayouts/_rels/slideLayout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13" Type="http://schemas.openxmlformats.org/officeDocument/2006/relationships/image" Target="../media/image332.png"/><Relationship Id="rId3" Type="http://schemas.openxmlformats.org/officeDocument/2006/relationships/image" Target="../media/image2.svg"/><Relationship Id="rId7" Type="http://schemas.openxmlformats.org/officeDocument/2006/relationships/image" Target="../media/image327.png"/><Relationship Id="rId12" Type="http://schemas.openxmlformats.org/officeDocument/2006/relationships/image" Target="../media/image331.png"/><Relationship Id="rId2" Type="http://schemas.openxmlformats.org/officeDocument/2006/relationships/image" Target="../media/image1.png"/><Relationship Id="rId16" Type="http://schemas.openxmlformats.org/officeDocument/2006/relationships/image" Target="../media/image33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6.png"/><Relationship Id="rId11" Type="http://schemas.openxmlformats.org/officeDocument/2006/relationships/image" Target="../media/image330.png"/><Relationship Id="rId5" Type="http://schemas.openxmlformats.org/officeDocument/2006/relationships/image" Target="../media/image325.png"/><Relationship Id="rId15" Type="http://schemas.openxmlformats.org/officeDocument/2006/relationships/image" Target="../media/image334.png"/><Relationship Id="rId10" Type="http://schemas.openxmlformats.org/officeDocument/2006/relationships/hyperlink" Target="https://disk.yandex.ru/d/DiEnT673U0pGEw" TargetMode="External"/><Relationship Id="rId4" Type="http://schemas.openxmlformats.org/officeDocument/2006/relationships/image" Target="../media/image324.png"/><Relationship Id="rId9" Type="http://schemas.openxmlformats.org/officeDocument/2006/relationships/image" Target="../media/image329.png"/><Relationship Id="rId14" Type="http://schemas.openxmlformats.org/officeDocument/2006/relationships/image" Target="../media/image333.png"/></Relationships>
</file>

<file path=ppt/slideLayouts/_rels/slideLayout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10.svg"/><Relationship Id="rId21" Type="http://schemas.openxmlformats.org/officeDocument/2006/relationships/image" Target="../media/image28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5" Type="http://schemas.openxmlformats.org/officeDocument/2006/relationships/image" Target="../media/image32.svg"/><Relationship Id="rId33" Type="http://schemas.openxmlformats.org/officeDocument/2006/relationships/image" Target="../media/image2.sv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36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24" Type="http://schemas.openxmlformats.org/officeDocument/2006/relationships/image" Target="../media/image31.png"/><Relationship Id="rId32" Type="http://schemas.openxmlformats.org/officeDocument/2006/relationships/image" Target="../media/image1.pn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23" Type="http://schemas.openxmlformats.org/officeDocument/2006/relationships/image" Target="../media/image30.svg"/><Relationship Id="rId28" Type="http://schemas.openxmlformats.org/officeDocument/2006/relationships/image" Target="../media/image35.png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31" Type="http://schemas.openxmlformats.org/officeDocument/2006/relationships/image" Target="../media/image38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svg"/><Relationship Id="rId30" Type="http://schemas.openxmlformats.org/officeDocument/2006/relationships/image" Target="../media/image37.png"/><Relationship Id="rId8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7" Type="http://schemas.openxmlformats.org/officeDocument/2006/relationships/image" Target="../media/image2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7" Type="http://schemas.openxmlformats.org/officeDocument/2006/relationships/image" Target="../media/image2.sv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3" Type="http://schemas.openxmlformats.org/officeDocument/2006/relationships/image" Target="../media/image58.svg"/><Relationship Id="rId7" Type="http://schemas.openxmlformats.org/officeDocument/2006/relationships/image" Target="../media/image62.svg"/><Relationship Id="rId12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60.svg"/><Relationship Id="rId15" Type="http://schemas.openxmlformats.org/officeDocument/2006/relationships/image" Target="../media/image2.sv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svg"/><Relationship Id="rId1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0.png"/><Relationship Id="rId18" Type="http://schemas.openxmlformats.org/officeDocument/2006/relationships/image" Target="../media/image85.svg"/><Relationship Id="rId26" Type="http://schemas.openxmlformats.org/officeDocument/2006/relationships/image" Target="../media/image93.svg"/><Relationship Id="rId21" Type="http://schemas.openxmlformats.org/officeDocument/2006/relationships/image" Target="../media/image88.png"/><Relationship Id="rId34" Type="http://schemas.openxmlformats.org/officeDocument/2006/relationships/image" Target="../media/image101.svg"/><Relationship Id="rId7" Type="http://schemas.openxmlformats.org/officeDocument/2006/relationships/image" Target="../media/image74.png"/><Relationship Id="rId12" Type="http://schemas.openxmlformats.org/officeDocument/2006/relationships/image" Target="../media/image79.svg"/><Relationship Id="rId17" Type="http://schemas.openxmlformats.org/officeDocument/2006/relationships/image" Target="../media/image84.png"/><Relationship Id="rId25" Type="http://schemas.openxmlformats.org/officeDocument/2006/relationships/image" Target="../media/image92.png"/><Relationship Id="rId33" Type="http://schemas.openxmlformats.org/officeDocument/2006/relationships/image" Target="../media/image100.png"/><Relationship Id="rId38" Type="http://schemas.openxmlformats.org/officeDocument/2006/relationships/image" Target="../media/image4.svg"/><Relationship Id="rId2" Type="http://schemas.openxmlformats.org/officeDocument/2006/relationships/image" Target="../media/image69.png"/><Relationship Id="rId16" Type="http://schemas.openxmlformats.org/officeDocument/2006/relationships/image" Target="../media/image83.svg"/><Relationship Id="rId20" Type="http://schemas.openxmlformats.org/officeDocument/2006/relationships/image" Target="../media/image87.svg"/><Relationship Id="rId29" Type="http://schemas.openxmlformats.org/officeDocument/2006/relationships/image" Target="../media/image9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3.svg"/><Relationship Id="rId11" Type="http://schemas.openxmlformats.org/officeDocument/2006/relationships/image" Target="../media/image78.png"/><Relationship Id="rId24" Type="http://schemas.openxmlformats.org/officeDocument/2006/relationships/image" Target="../media/image91.svg"/><Relationship Id="rId32" Type="http://schemas.openxmlformats.org/officeDocument/2006/relationships/image" Target="../media/image99.svg"/><Relationship Id="rId37" Type="http://schemas.openxmlformats.org/officeDocument/2006/relationships/image" Target="../media/image3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23" Type="http://schemas.openxmlformats.org/officeDocument/2006/relationships/image" Target="../media/image90.png"/><Relationship Id="rId28" Type="http://schemas.openxmlformats.org/officeDocument/2006/relationships/image" Target="../media/image95.svg"/><Relationship Id="rId36" Type="http://schemas.openxmlformats.org/officeDocument/2006/relationships/image" Target="../media/image103.svg"/><Relationship Id="rId10" Type="http://schemas.openxmlformats.org/officeDocument/2006/relationships/image" Target="../media/image77.svg"/><Relationship Id="rId19" Type="http://schemas.openxmlformats.org/officeDocument/2006/relationships/image" Target="../media/image86.png"/><Relationship Id="rId31" Type="http://schemas.openxmlformats.org/officeDocument/2006/relationships/image" Target="../media/image98.png"/><Relationship Id="rId4" Type="http://schemas.openxmlformats.org/officeDocument/2006/relationships/image" Target="../media/image71.svg"/><Relationship Id="rId9" Type="http://schemas.openxmlformats.org/officeDocument/2006/relationships/image" Target="../media/image76.png"/><Relationship Id="rId14" Type="http://schemas.openxmlformats.org/officeDocument/2006/relationships/image" Target="../media/image81.svg"/><Relationship Id="rId22" Type="http://schemas.openxmlformats.org/officeDocument/2006/relationships/image" Target="../media/image89.svg"/><Relationship Id="rId27" Type="http://schemas.openxmlformats.org/officeDocument/2006/relationships/image" Target="../media/image94.png"/><Relationship Id="rId30" Type="http://schemas.openxmlformats.org/officeDocument/2006/relationships/image" Target="../media/image97.svg"/><Relationship Id="rId35" Type="http://schemas.openxmlformats.org/officeDocument/2006/relationships/image" Target="../media/image102.png"/><Relationship Id="rId8" Type="http://schemas.openxmlformats.org/officeDocument/2006/relationships/image" Target="../media/image75.svg"/><Relationship Id="rId3" Type="http://schemas.openxmlformats.org/officeDocument/2006/relationships/image" Target="../media/image70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sv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8.svg"/><Relationship Id="rId11" Type="http://schemas.openxmlformats.org/officeDocument/2006/relationships/image" Target="../media/image2.svg"/><Relationship Id="rId5" Type="http://schemas.openxmlformats.org/officeDocument/2006/relationships/image" Target="../media/image107.png"/><Relationship Id="rId10" Type="http://schemas.openxmlformats.org/officeDocument/2006/relationships/image" Target="../media/image1.png"/><Relationship Id="rId4" Type="http://schemas.openxmlformats.org/officeDocument/2006/relationships/image" Target="../media/image106.svg"/><Relationship Id="rId9" Type="http://schemas.openxmlformats.org/officeDocument/2006/relationships/image" Target="../media/image39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svg"/><Relationship Id="rId2" Type="http://schemas.openxmlformats.org/officeDocument/2006/relationships/image" Target="../media/image1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svg"/><Relationship Id="rId2" Type="http://schemas.openxmlformats.org/officeDocument/2006/relationships/image" Target="../media/image1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19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8.png"/><Relationship Id="rId5" Type="http://schemas.openxmlformats.org/officeDocument/2006/relationships/image" Target="../media/image117.svg"/><Relationship Id="rId4" Type="http://schemas.openxmlformats.org/officeDocument/2006/relationships/image" Target="../media/image11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1.svg"/><Relationship Id="rId4" Type="http://schemas.openxmlformats.org/officeDocument/2006/relationships/image" Target="../media/image120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1.svg"/><Relationship Id="rId18" Type="http://schemas.openxmlformats.org/officeDocument/2006/relationships/image" Target="../media/image136.png"/><Relationship Id="rId26" Type="http://schemas.openxmlformats.org/officeDocument/2006/relationships/image" Target="../media/image144.png"/><Relationship Id="rId21" Type="http://schemas.openxmlformats.org/officeDocument/2006/relationships/image" Target="../media/image139.svg"/><Relationship Id="rId34" Type="http://schemas.openxmlformats.org/officeDocument/2006/relationships/image" Target="../media/image152.png"/><Relationship Id="rId7" Type="http://schemas.openxmlformats.org/officeDocument/2006/relationships/image" Target="../media/image125.svg"/><Relationship Id="rId12" Type="http://schemas.openxmlformats.org/officeDocument/2006/relationships/image" Target="../media/image130.png"/><Relationship Id="rId17" Type="http://schemas.openxmlformats.org/officeDocument/2006/relationships/image" Target="../media/image135.svg"/><Relationship Id="rId25" Type="http://schemas.openxmlformats.org/officeDocument/2006/relationships/image" Target="../media/image143.svg"/><Relationship Id="rId33" Type="http://schemas.openxmlformats.org/officeDocument/2006/relationships/image" Target="../media/image151.svg"/><Relationship Id="rId2" Type="http://schemas.openxmlformats.org/officeDocument/2006/relationships/image" Target="../media/image3.png"/><Relationship Id="rId16" Type="http://schemas.openxmlformats.org/officeDocument/2006/relationships/image" Target="../media/image134.png"/><Relationship Id="rId20" Type="http://schemas.openxmlformats.org/officeDocument/2006/relationships/image" Target="../media/image138.png"/><Relationship Id="rId29" Type="http://schemas.openxmlformats.org/officeDocument/2006/relationships/image" Target="../media/image147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4.png"/><Relationship Id="rId11" Type="http://schemas.openxmlformats.org/officeDocument/2006/relationships/image" Target="../media/image129.svg"/><Relationship Id="rId24" Type="http://schemas.openxmlformats.org/officeDocument/2006/relationships/image" Target="../media/image142.png"/><Relationship Id="rId32" Type="http://schemas.openxmlformats.org/officeDocument/2006/relationships/image" Target="../media/image150.png"/><Relationship Id="rId37" Type="http://schemas.openxmlformats.org/officeDocument/2006/relationships/image" Target="../media/image155.svg"/><Relationship Id="rId5" Type="http://schemas.openxmlformats.org/officeDocument/2006/relationships/image" Target="../media/image123.svg"/><Relationship Id="rId15" Type="http://schemas.openxmlformats.org/officeDocument/2006/relationships/image" Target="../media/image133.svg"/><Relationship Id="rId23" Type="http://schemas.openxmlformats.org/officeDocument/2006/relationships/image" Target="../media/image141.svg"/><Relationship Id="rId28" Type="http://schemas.openxmlformats.org/officeDocument/2006/relationships/image" Target="../media/image146.png"/><Relationship Id="rId36" Type="http://schemas.openxmlformats.org/officeDocument/2006/relationships/image" Target="../media/image154.png"/><Relationship Id="rId10" Type="http://schemas.openxmlformats.org/officeDocument/2006/relationships/image" Target="../media/image128.png"/><Relationship Id="rId19" Type="http://schemas.openxmlformats.org/officeDocument/2006/relationships/image" Target="../media/image137.svg"/><Relationship Id="rId31" Type="http://schemas.openxmlformats.org/officeDocument/2006/relationships/image" Target="../media/image149.svg"/><Relationship Id="rId4" Type="http://schemas.openxmlformats.org/officeDocument/2006/relationships/image" Target="../media/image122.png"/><Relationship Id="rId9" Type="http://schemas.openxmlformats.org/officeDocument/2006/relationships/image" Target="../media/image127.svg"/><Relationship Id="rId14" Type="http://schemas.openxmlformats.org/officeDocument/2006/relationships/image" Target="../media/image132.png"/><Relationship Id="rId22" Type="http://schemas.openxmlformats.org/officeDocument/2006/relationships/image" Target="../media/image140.png"/><Relationship Id="rId27" Type="http://schemas.openxmlformats.org/officeDocument/2006/relationships/image" Target="../media/image145.svg"/><Relationship Id="rId30" Type="http://schemas.openxmlformats.org/officeDocument/2006/relationships/image" Target="../media/image148.png"/><Relationship Id="rId35" Type="http://schemas.openxmlformats.org/officeDocument/2006/relationships/image" Target="../media/image153.svg"/><Relationship Id="rId8" Type="http://schemas.openxmlformats.org/officeDocument/2006/relationships/image" Target="../media/image126.png"/><Relationship Id="rId3" Type="http://schemas.openxmlformats.org/officeDocument/2006/relationships/image" Target="../media/image4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svg"/><Relationship Id="rId2" Type="http://schemas.openxmlformats.org/officeDocument/2006/relationships/image" Target="../media/image15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172.svg"/><Relationship Id="rId26" Type="http://schemas.openxmlformats.org/officeDocument/2006/relationships/image" Target="../media/image180.svg"/><Relationship Id="rId3" Type="http://schemas.openxmlformats.org/officeDocument/2006/relationships/image" Target="../media/image4.svg"/><Relationship Id="rId21" Type="http://schemas.openxmlformats.org/officeDocument/2006/relationships/image" Target="../media/image175.png"/><Relationship Id="rId7" Type="http://schemas.openxmlformats.org/officeDocument/2006/relationships/image" Target="../media/image161.svg"/><Relationship Id="rId12" Type="http://schemas.openxmlformats.org/officeDocument/2006/relationships/image" Target="../media/image166.png"/><Relationship Id="rId17" Type="http://schemas.openxmlformats.org/officeDocument/2006/relationships/image" Target="../media/image171.png"/><Relationship Id="rId25" Type="http://schemas.openxmlformats.org/officeDocument/2006/relationships/image" Target="../media/image179.png"/><Relationship Id="rId2" Type="http://schemas.openxmlformats.org/officeDocument/2006/relationships/image" Target="../media/image3.png"/><Relationship Id="rId16" Type="http://schemas.openxmlformats.org/officeDocument/2006/relationships/image" Target="../media/image170.svg"/><Relationship Id="rId20" Type="http://schemas.openxmlformats.org/officeDocument/2006/relationships/image" Target="../media/image174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0.png"/><Relationship Id="rId11" Type="http://schemas.openxmlformats.org/officeDocument/2006/relationships/image" Target="../media/image165.svg"/><Relationship Id="rId24" Type="http://schemas.openxmlformats.org/officeDocument/2006/relationships/image" Target="../media/image178.svg"/><Relationship Id="rId5" Type="http://schemas.openxmlformats.org/officeDocument/2006/relationships/image" Target="../media/image159.svg"/><Relationship Id="rId15" Type="http://schemas.openxmlformats.org/officeDocument/2006/relationships/image" Target="../media/image169.png"/><Relationship Id="rId23" Type="http://schemas.openxmlformats.org/officeDocument/2006/relationships/image" Target="../media/image177.png"/><Relationship Id="rId10" Type="http://schemas.openxmlformats.org/officeDocument/2006/relationships/image" Target="../media/image164.png"/><Relationship Id="rId19" Type="http://schemas.openxmlformats.org/officeDocument/2006/relationships/image" Target="../media/image173.png"/><Relationship Id="rId4" Type="http://schemas.openxmlformats.org/officeDocument/2006/relationships/image" Target="../media/image158.png"/><Relationship Id="rId9" Type="http://schemas.openxmlformats.org/officeDocument/2006/relationships/image" Target="../media/image163.svg"/><Relationship Id="rId14" Type="http://schemas.openxmlformats.org/officeDocument/2006/relationships/image" Target="../media/image168.svg"/><Relationship Id="rId22" Type="http://schemas.openxmlformats.org/officeDocument/2006/relationships/image" Target="../media/image176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3.svg"/><Relationship Id="rId4" Type="http://schemas.openxmlformats.org/officeDocument/2006/relationships/image" Target="../media/image18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2.svg"/><Relationship Id="rId7" Type="http://schemas.openxmlformats.org/officeDocument/2006/relationships/image" Target="../media/image18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6.png"/><Relationship Id="rId5" Type="http://schemas.openxmlformats.org/officeDocument/2006/relationships/image" Target="../media/image185.svg"/><Relationship Id="rId4" Type="http://schemas.openxmlformats.org/officeDocument/2006/relationships/image" Target="../media/image184.png"/><Relationship Id="rId9" Type="http://schemas.openxmlformats.org/officeDocument/2006/relationships/image" Target="../media/image189.sv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1.svg"/><Relationship Id="rId18" Type="http://schemas.openxmlformats.org/officeDocument/2006/relationships/image" Target="../media/image206.png"/><Relationship Id="rId26" Type="http://schemas.openxmlformats.org/officeDocument/2006/relationships/image" Target="../media/image214.svg"/><Relationship Id="rId39" Type="http://schemas.openxmlformats.org/officeDocument/2006/relationships/image" Target="../media/image227.png"/><Relationship Id="rId21" Type="http://schemas.openxmlformats.org/officeDocument/2006/relationships/image" Target="../media/image209.png"/><Relationship Id="rId34" Type="http://schemas.openxmlformats.org/officeDocument/2006/relationships/image" Target="../media/image222.svg"/><Relationship Id="rId42" Type="http://schemas.openxmlformats.org/officeDocument/2006/relationships/image" Target="../media/image1.png"/><Relationship Id="rId7" Type="http://schemas.openxmlformats.org/officeDocument/2006/relationships/image" Target="../media/image195.svg"/><Relationship Id="rId2" Type="http://schemas.openxmlformats.org/officeDocument/2006/relationships/image" Target="../media/image190.png"/><Relationship Id="rId16" Type="http://schemas.openxmlformats.org/officeDocument/2006/relationships/image" Target="../media/image204.png"/><Relationship Id="rId20" Type="http://schemas.openxmlformats.org/officeDocument/2006/relationships/image" Target="../media/image208.svg"/><Relationship Id="rId29" Type="http://schemas.openxmlformats.org/officeDocument/2006/relationships/image" Target="../media/image217.png"/><Relationship Id="rId41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4.png"/><Relationship Id="rId11" Type="http://schemas.openxmlformats.org/officeDocument/2006/relationships/image" Target="../media/image199.svg"/><Relationship Id="rId24" Type="http://schemas.openxmlformats.org/officeDocument/2006/relationships/image" Target="../media/image212.svg"/><Relationship Id="rId32" Type="http://schemas.openxmlformats.org/officeDocument/2006/relationships/image" Target="../media/image220.svg"/><Relationship Id="rId37" Type="http://schemas.openxmlformats.org/officeDocument/2006/relationships/image" Target="../media/image225.png"/><Relationship Id="rId40" Type="http://schemas.openxmlformats.org/officeDocument/2006/relationships/image" Target="../media/image228.svg"/><Relationship Id="rId5" Type="http://schemas.openxmlformats.org/officeDocument/2006/relationships/image" Target="../media/image193.svg"/><Relationship Id="rId15" Type="http://schemas.openxmlformats.org/officeDocument/2006/relationships/image" Target="../media/image203.svg"/><Relationship Id="rId23" Type="http://schemas.openxmlformats.org/officeDocument/2006/relationships/image" Target="../media/image211.png"/><Relationship Id="rId28" Type="http://schemas.openxmlformats.org/officeDocument/2006/relationships/image" Target="../media/image216.svg"/><Relationship Id="rId36" Type="http://schemas.openxmlformats.org/officeDocument/2006/relationships/image" Target="../media/image224.svg"/><Relationship Id="rId10" Type="http://schemas.openxmlformats.org/officeDocument/2006/relationships/image" Target="../media/image198.png"/><Relationship Id="rId19" Type="http://schemas.openxmlformats.org/officeDocument/2006/relationships/image" Target="../media/image207.png"/><Relationship Id="rId31" Type="http://schemas.openxmlformats.org/officeDocument/2006/relationships/image" Target="../media/image219.png"/><Relationship Id="rId4" Type="http://schemas.openxmlformats.org/officeDocument/2006/relationships/image" Target="../media/image192.png"/><Relationship Id="rId9" Type="http://schemas.openxmlformats.org/officeDocument/2006/relationships/image" Target="../media/image197.svg"/><Relationship Id="rId14" Type="http://schemas.openxmlformats.org/officeDocument/2006/relationships/image" Target="../media/image202.png"/><Relationship Id="rId22" Type="http://schemas.openxmlformats.org/officeDocument/2006/relationships/image" Target="../media/image210.svg"/><Relationship Id="rId27" Type="http://schemas.openxmlformats.org/officeDocument/2006/relationships/image" Target="../media/image215.png"/><Relationship Id="rId30" Type="http://schemas.openxmlformats.org/officeDocument/2006/relationships/image" Target="../media/image218.svg"/><Relationship Id="rId35" Type="http://schemas.openxmlformats.org/officeDocument/2006/relationships/image" Target="../media/image223.png"/><Relationship Id="rId43" Type="http://schemas.openxmlformats.org/officeDocument/2006/relationships/image" Target="../media/image2.svg"/><Relationship Id="rId8" Type="http://schemas.openxmlformats.org/officeDocument/2006/relationships/image" Target="../media/image196.png"/><Relationship Id="rId3" Type="http://schemas.openxmlformats.org/officeDocument/2006/relationships/image" Target="../media/image191.svg"/><Relationship Id="rId12" Type="http://schemas.openxmlformats.org/officeDocument/2006/relationships/image" Target="../media/image200.png"/><Relationship Id="rId17" Type="http://schemas.openxmlformats.org/officeDocument/2006/relationships/image" Target="../media/image205.svg"/><Relationship Id="rId25" Type="http://schemas.openxmlformats.org/officeDocument/2006/relationships/image" Target="../media/image213.png"/><Relationship Id="rId33" Type="http://schemas.openxmlformats.org/officeDocument/2006/relationships/image" Target="../media/image221.png"/><Relationship Id="rId38" Type="http://schemas.openxmlformats.org/officeDocument/2006/relationships/image" Target="../media/image226.sv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9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9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9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9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0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0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0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svg"/><Relationship Id="rId2" Type="http://schemas.openxmlformats.org/officeDocument/2006/relationships/image" Target="../media/image23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svg"/><Relationship Id="rId7" Type="http://schemas.openxmlformats.org/officeDocument/2006/relationships/image" Target="../media/image238.svg"/><Relationship Id="rId2" Type="http://schemas.openxmlformats.org/officeDocument/2006/relationships/image" Target="../media/image23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7.png"/><Relationship Id="rId11" Type="http://schemas.openxmlformats.org/officeDocument/2006/relationships/image" Target="../media/image2.svg"/><Relationship Id="rId5" Type="http://schemas.openxmlformats.org/officeDocument/2006/relationships/image" Target="../media/image236.svg"/><Relationship Id="rId10" Type="http://schemas.openxmlformats.org/officeDocument/2006/relationships/image" Target="../media/image1.png"/><Relationship Id="rId4" Type="http://schemas.openxmlformats.org/officeDocument/2006/relationships/image" Target="../media/image235.png"/><Relationship Id="rId9" Type="http://schemas.openxmlformats.org/officeDocument/2006/relationships/image" Target="../media/image240.sv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2.svg"/><Relationship Id="rId4" Type="http://schemas.openxmlformats.org/officeDocument/2006/relationships/image" Target="../media/image241.png"/></Relationships>
</file>

<file path=ppt/slideLayouts/_rels/slideLayout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44.svg"/><Relationship Id="rId7" Type="http://schemas.openxmlformats.org/officeDocument/2006/relationships/image" Target="../media/image248.svg"/><Relationship Id="rId2" Type="http://schemas.openxmlformats.org/officeDocument/2006/relationships/image" Target="../media/image24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7.png"/><Relationship Id="rId5" Type="http://schemas.openxmlformats.org/officeDocument/2006/relationships/image" Target="../media/image246.svg"/><Relationship Id="rId4" Type="http://schemas.openxmlformats.org/officeDocument/2006/relationships/image" Target="../media/image245.png"/><Relationship Id="rId9" Type="http://schemas.openxmlformats.org/officeDocument/2006/relationships/image" Target="../media/image4.sv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мный слайд с лог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596A5FAA-599F-FE2C-F495-0E283B8D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DC3D8D4B-5B89-51CC-E3B0-F2EA117F8A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91344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C62FB78-7F5F-C2E5-51BF-A8DE71DF85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92523" y="1219200"/>
            <a:ext cx="2006847" cy="1302690"/>
          </a:xfrm>
          <a:prstGeom prst="rect">
            <a:avLst/>
          </a:prstGeom>
        </p:spPr>
      </p:pic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9644507F-2411-DC76-C8F3-90355D3E0944}"/>
              </a:ext>
            </a:extLst>
          </p:cNvPr>
          <p:cNvCxnSpPr>
            <a:cxnSpLocks/>
          </p:cNvCxnSpPr>
          <p:nvPr userDrawn="1"/>
        </p:nvCxnSpPr>
        <p:spPr>
          <a:xfrm>
            <a:off x="6883718" y="11684000"/>
            <a:ext cx="0" cy="827088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3668D00B-899F-AB64-BABB-A76A39542743}"/>
              </a:ext>
            </a:extLst>
          </p:cNvPr>
          <p:cNvCxnSpPr>
            <a:cxnSpLocks/>
          </p:cNvCxnSpPr>
          <p:nvPr userDrawn="1"/>
        </p:nvCxnSpPr>
        <p:spPr>
          <a:xfrm>
            <a:off x="7475032" y="11107892"/>
            <a:ext cx="15699293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5C31A099-C7D0-5207-0B00-F8CC5253C993}"/>
              </a:ext>
            </a:extLst>
          </p:cNvPr>
          <p:cNvCxnSpPr>
            <a:cxnSpLocks/>
          </p:cNvCxnSpPr>
          <p:nvPr userDrawn="1"/>
        </p:nvCxnSpPr>
        <p:spPr>
          <a:xfrm>
            <a:off x="6883718" y="1204913"/>
            <a:ext cx="0" cy="9303639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D1BBB2FB-46E9-7D73-A83D-1D3082CE935C}"/>
              </a:ext>
            </a:extLst>
          </p:cNvPr>
          <p:cNvGrpSpPr/>
          <p:nvPr userDrawn="1"/>
        </p:nvGrpSpPr>
        <p:grpSpPr>
          <a:xfrm>
            <a:off x="1219352" y="1219200"/>
            <a:ext cx="4432853" cy="11278952"/>
            <a:chOff x="1219352" y="1219200"/>
            <a:chExt cx="4432853" cy="11278952"/>
          </a:xfrm>
        </p:grpSpPr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D9692374-879A-45F8-5A6D-51497A05FBE7}"/>
                </a:ext>
              </a:extLst>
            </p:cNvPr>
            <p:cNvSpPr/>
            <p:nvPr/>
          </p:nvSpPr>
          <p:spPr>
            <a:xfrm>
              <a:off x="1219352" y="6817511"/>
              <a:ext cx="4432853" cy="12701"/>
            </a:xfrm>
            <a:custGeom>
              <a:avLst/>
              <a:gdLst>
                <a:gd name="connsiteX0" fmla="*/ 4432854 w 4432853"/>
                <a:gd name="connsiteY0" fmla="*/ 0 h 12701"/>
                <a:gd name="connsiteX1" fmla="*/ 2216427 w 4432853"/>
                <a:gd name="connsiteY1" fmla="*/ 0 h 12701"/>
                <a:gd name="connsiteX2" fmla="*/ 0 w 4432853"/>
                <a:gd name="connsiteY2" fmla="*/ 0 h 12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2853" h="12701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DAAA83EA-AE2A-5A1F-65BD-E9A63B7C3ED8}"/>
                </a:ext>
              </a:extLst>
            </p:cNvPr>
            <p:cNvSpPr/>
            <p:nvPr/>
          </p:nvSpPr>
          <p:spPr>
            <a:xfrm>
              <a:off x="1219352" y="6817511"/>
              <a:ext cx="4432853" cy="745261"/>
            </a:xfrm>
            <a:custGeom>
              <a:avLst/>
              <a:gdLst>
                <a:gd name="connsiteX0" fmla="*/ 4432854 w 4432853"/>
                <a:gd name="connsiteY0" fmla="*/ 372625 h 745261"/>
                <a:gd name="connsiteX1" fmla="*/ 2216427 w 4432853"/>
                <a:gd name="connsiteY1" fmla="*/ 0 h 745261"/>
                <a:gd name="connsiteX2" fmla="*/ 0 w 4432853"/>
                <a:gd name="connsiteY2" fmla="*/ 372625 h 745261"/>
                <a:gd name="connsiteX3" fmla="*/ 2216427 w 4432853"/>
                <a:gd name="connsiteY3" fmla="*/ 745262 h 745261"/>
                <a:gd name="connsiteX4" fmla="*/ 4432854 w 4432853"/>
                <a:gd name="connsiteY4" fmla="*/ 372625 h 74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745261">
                  <a:moveTo>
                    <a:pt x="4432854" y="372625"/>
                  </a:moveTo>
                  <a:cubicBezTo>
                    <a:pt x="4432854" y="166835"/>
                    <a:pt x="3440530" y="0"/>
                    <a:pt x="2216427" y="0"/>
                  </a:cubicBezTo>
                  <a:cubicBezTo>
                    <a:pt x="992328" y="0"/>
                    <a:pt x="0" y="166835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ECF6C7CB-5A84-A902-0884-7CF54DD74CAC}"/>
                </a:ext>
              </a:extLst>
            </p:cNvPr>
            <p:cNvSpPr/>
            <p:nvPr/>
          </p:nvSpPr>
          <p:spPr>
            <a:xfrm>
              <a:off x="1219352" y="6817498"/>
              <a:ext cx="4432853" cy="1488161"/>
            </a:xfrm>
            <a:custGeom>
              <a:avLst/>
              <a:gdLst>
                <a:gd name="connsiteX0" fmla="*/ 4432854 w 4432853"/>
                <a:gd name="connsiteY0" fmla="*/ 744081 h 1488161"/>
                <a:gd name="connsiteX1" fmla="*/ 2216427 w 4432853"/>
                <a:gd name="connsiteY1" fmla="*/ 0 h 1488161"/>
                <a:gd name="connsiteX2" fmla="*/ 0 w 4432853"/>
                <a:gd name="connsiteY2" fmla="*/ 744081 h 1488161"/>
                <a:gd name="connsiteX3" fmla="*/ 2216427 w 4432853"/>
                <a:gd name="connsiteY3" fmla="*/ 1488161 h 1488161"/>
                <a:gd name="connsiteX4" fmla="*/ 4432854 w 4432853"/>
                <a:gd name="connsiteY4" fmla="*/ 744081 h 148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1488161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0A527F39-9A3A-E938-18D6-85635703A502}"/>
                </a:ext>
              </a:extLst>
            </p:cNvPr>
            <p:cNvSpPr/>
            <p:nvPr/>
          </p:nvSpPr>
          <p:spPr>
            <a:xfrm>
              <a:off x="1219352" y="6817650"/>
              <a:ext cx="4432853" cy="2229587"/>
            </a:xfrm>
            <a:custGeom>
              <a:avLst/>
              <a:gdLst>
                <a:gd name="connsiteX0" fmla="*/ 4432854 w 4432853"/>
                <a:gd name="connsiteY0" fmla="*/ 1114788 h 2229587"/>
                <a:gd name="connsiteX1" fmla="*/ 2216427 w 4432853"/>
                <a:gd name="connsiteY1" fmla="*/ 0 h 2229587"/>
                <a:gd name="connsiteX2" fmla="*/ 0 w 4432853"/>
                <a:gd name="connsiteY2" fmla="*/ 1114788 h 2229587"/>
                <a:gd name="connsiteX3" fmla="*/ 2216427 w 4432853"/>
                <a:gd name="connsiteY3" fmla="*/ 2229588 h 2229587"/>
                <a:gd name="connsiteX4" fmla="*/ 4432854 w 4432853"/>
                <a:gd name="connsiteY4" fmla="*/ 1114788 h 222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229587">
                  <a:moveTo>
                    <a:pt x="4432854" y="1114788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788"/>
                  </a:cubicBezTo>
                  <a:cubicBezTo>
                    <a:pt x="0" y="1730468"/>
                    <a:pt x="992328" y="2229588"/>
                    <a:pt x="2216427" y="2229588"/>
                  </a:cubicBezTo>
                  <a:cubicBezTo>
                    <a:pt x="3440530" y="2229588"/>
                    <a:pt x="4432854" y="1730468"/>
                    <a:pt x="4432854" y="111478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13B2DCE3-AC0D-7874-80CF-FE7EC7338B76}"/>
                </a:ext>
              </a:extLst>
            </p:cNvPr>
            <p:cNvSpPr/>
            <p:nvPr/>
          </p:nvSpPr>
          <p:spPr>
            <a:xfrm>
              <a:off x="1219352" y="6817650"/>
              <a:ext cx="4432853" cy="2973667"/>
            </a:xfrm>
            <a:custGeom>
              <a:avLst/>
              <a:gdLst>
                <a:gd name="connsiteX0" fmla="*/ 4432854 w 4432853"/>
                <a:gd name="connsiteY0" fmla="*/ 1486828 h 2973667"/>
                <a:gd name="connsiteX1" fmla="*/ 2216427 w 4432853"/>
                <a:gd name="connsiteY1" fmla="*/ 0 h 2973667"/>
                <a:gd name="connsiteX2" fmla="*/ 0 w 4432853"/>
                <a:gd name="connsiteY2" fmla="*/ 1486828 h 2973667"/>
                <a:gd name="connsiteX3" fmla="*/ 2216427 w 4432853"/>
                <a:gd name="connsiteY3" fmla="*/ 2973668 h 2973667"/>
                <a:gd name="connsiteX4" fmla="*/ 4432854 w 4432853"/>
                <a:gd name="connsiteY4" fmla="*/ 1486828 h 297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973667">
                  <a:moveTo>
                    <a:pt x="4432854" y="1486828"/>
                  </a:moveTo>
                  <a:cubicBezTo>
                    <a:pt x="4432854" y="665674"/>
                    <a:pt x="3440530" y="0"/>
                    <a:pt x="2216427" y="0"/>
                  </a:cubicBezTo>
                  <a:cubicBezTo>
                    <a:pt x="992328" y="0"/>
                    <a:pt x="0" y="665674"/>
                    <a:pt x="0" y="1486828"/>
                  </a:cubicBezTo>
                  <a:cubicBezTo>
                    <a:pt x="0" y="2307982"/>
                    <a:pt x="992328" y="2973668"/>
                    <a:pt x="2216427" y="2973668"/>
                  </a:cubicBezTo>
                  <a:cubicBezTo>
                    <a:pt x="3440530" y="2973668"/>
                    <a:pt x="4432854" y="2307982"/>
                    <a:pt x="4432854" y="148682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90445211-44E3-078B-0D6E-B2F8785F1A3F}"/>
                </a:ext>
              </a:extLst>
            </p:cNvPr>
            <p:cNvSpPr/>
            <p:nvPr/>
          </p:nvSpPr>
          <p:spPr>
            <a:xfrm>
              <a:off x="1219352" y="6817650"/>
              <a:ext cx="4432853" cy="3716555"/>
            </a:xfrm>
            <a:custGeom>
              <a:avLst/>
              <a:gdLst>
                <a:gd name="connsiteX0" fmla="*/ 4432854 w 4432853"/>
                <a:gd name="connsiteY0" fmla="*/ 1858271 h 3716555"/>
                <a:gd name="connsiteX1" fmla="*/ 2216427 w 4432853"/>
                <a:gd name="connsiteY1" fmla="*/ 0 h 3716555"/>
                <a:gd name="connsiteX2" fmla="*/ 0 w 4432853"/>
                <a:gd name="connsiteY2" fmla="*/ 1858271 h 3716555"/>
                <a:gd name="connsiteX3" fmla="*/ 2216427 w 4432853"/>
                <a:gd name="connsiteY3" fmla="*/ 3716555 h 3716555"/>
                <a:gd name="connsiteX4" fmla="*/ 4432854 w 4432853"/>
                <a:gd name="connsiteY4" fmla="*/ 1858271 h 371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3716555">
                  <a:moveTo>
                    <a:pt x="4432854" y="1858271"/>
                  </a:moveTo>
                  <a:cubicBezTo>
                    <a:pt x="4432854" y="831975"/>
                    <a:pt x="3440530" y="0"/>
                    <a:pt x="2216427" y="0"/>
                  </a:cubicBezTo>
                  <a:cubicBezTo>
                    <a:pt x="992328" y="0"/>
                    <a:pt x="0" y="831975"/>
                    <a:pt x="0" y="1858271"/>
                  </a:cubicBezTo>
                  <a:cubicBezTo>
                    <a:pt x="0" y="2884580"/>
                    <a:pt x="992328" y="3716555"/>
                    <a:pt x="2216427" y="3716555"/>
                  </a:cubicBezTo>
                  <a:cubicBezTo>
                    <a:pt x="3440530" y="3716555"/>
                    <a:pt x="4432854" y="2884580"/>
                    <a:pt x="4432854" y="185827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BB818505-8959-9212-48FA-EFAEB06FA49C}"/>
                </a:ext>
              </a:extLst>
            </p:cNvPr>
            <p:cNvSpPr/>
            <p:nvPr/>
          </p:nvSpPr>
          <p:spPr>
            <a:xfrm>
              <a:off x="1219352" y="6817663"/>
              <a:ext cx="4432853" cy="4459162"/>
            </a:xfrm>
            <a:custGeom>
              <a:avLst/>
              <a:gdLst>
                <a:gd name="connsiteX0" fmla="*/ 4432854 w 4432853"/>
                <a:gd name="connsiteY0" fmla="*/ 2229575 h 4459162"/>
                <a:gd name="connsiteX1" fmla="*/ 2216427 w 4432853"/>
                <a:gd name="connsiteY1" fmla="*/ 0 h 4459162"/>
                <a:gd name="connsiteX2" fmla="*/ 0 w 4432853"/>
                <a:gd name="connsiteY2" fmla="*/ 2229575 h 4459162"/>
                <a:gd name="connsiteX3" fmla="*/ 2216427 w 4432853"/>
                <a:gd name="connsiteY3" fmla="*/ 4459162 h 4459162"/>
                <a:gd name="connsiteX4" fmla="*/ 4432854 w 4432853"/>
                <a:gd name="connsiteY4" fmla="*/ 2229575 h 445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4459162">
                  <a:moveTo>
                    <a:pt x="4432854" y="2229575"/>
                  </a:moveTo>
                  <a:cubicBezTo>
                    <a:pt x="4432854" y="998213"/>
                    <a:pt x="3440530" y="0"/>
                    <a:pt x="2216427" y="0"/>
                  </a:cubicBezTo>
                  <a:cubicBezTo>
                    <a:pt x="992328" y="0"/>
                    <a:pt x="0" y="998213"/>
                    <a:pt x="0" y="2229575"/>
                  </a:cubicBezTo>
                  <a:cubicBezTo>
                    <a:pt x="0" y="3460937"/>
                    <a:pt x="992328" y="4459162"/>
                    <a:pt x="2216427" y="4459162"/>
                  </a:cubicBezTo>
                  <a:cubicBezTo>
                    <a:pt x="3440530" y="4459162"/>
                    <a:pt x="4432854" y="3460937"/>
                    <a:pt x="4432854" y="222957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76A5B32B-1C03-AC40-C78C-E3A74983FC96}"/>
                </a:ext>
              </a:extLst>
            </p:cNvPr>
            <p:cNvSpPr/>
            <p:nvPr/>
          </p:nvSpPr>
          <p:spPr>
            <a:xfrm>
              <a:off x="1219352" y="6817511"/>
              <a:ext cx="4432853" cy="12701"/>
            </a:xfrm>
            <a:custGeom>
              <a:avLst/>
              <a:gdLst>
                <a:gd name="connsiteX0" fmla="*/ 4432854 w 4432853"/>
                <a:gd name="connsiteY0" fmla="*/ 0 h 12701"/>
                <a:gd name="connsiteX1" fmla="*/ 2216427 w 4432853"/>
                <a:gd name="connsiteY1" fmla="*/ 0 h 12701"/>
                <a:gd name="connsiteX2" fmla="*/ 0 w 4432853"/>
                <a:gd name="connsiteY2" fmla="*/ 0 h 12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2853" h="12701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6A66A12E-6A96-EDD5-C6FB-74447A309337}"/>
                </a:ext>
              </a:extLst>
            </p:cNvPr>
            <p:cNvSpPr/>
            <p:nvPr/>
          </p:nvSpPr>
          <p:spPr>
            <a:xfrm>
              <a:off x="1219352" y="6072388"/>
              <a:ext cx="4432853" cy="745261"/>
            </a:xfrm>
            <a:custGeom>
              <a:avLst/>
              <a:gdLst>
                <a:gd name="connsiteX0" fmla="*/ 4432854 w 4432853"/>
                <a:gd name="connsiteY0" fmla="*/ 372625 h 745261"/>
                <a:gd name="connsiteX1" fmla="*/ 2216427 w 4432853"/>
                <a:gd name="connsiteY1" fmla="*/ 0 h 745261"/>
                <a:gd name="connsiteX2" fmla="*/ 0 w 4432853"/>
                <a:gd name="connsiteY2" fmla="*/ 372625 h 745261"/>
                <a:gd name="connsiteX3" fmla="*/ 2216427 w 4432853"/>
                <a:gd name="connsiteY3" fmla="*/ 745262 h 745261"/>
                <a:gd name="connsiteX4" fmla="*/ 4432854 w 4432853"/>
                <a:gd name="connsiteY4" fmla="*/ 372625 h 74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745261">
                  <a:moveTo>
                    <a:pt x="4432854" y="372625"/>
                  </a:moveTo>
                  <a:cubicBezTo>
                    <a:pt x="4432854" y="166822"/>
                    <a:pt x="3440530" y="0"/>
                    <a:pt x="2216427" y="0"/>
                  </a:cubicBezTo>
                  <a:cubicBezTo>
                    <a:pt x="992328" y="0"/>
                    <a:pt x="0" y="166822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2DB4C440-3D4E-EBC9-EA1D-5E9061C30254}"/>
                </a:ext>
              </a:extLst>
            </p:cNvPr>
            <p:cNvSpPr/>
            <p:nvPr/>
          </p:nvSpPr>
          <p:spPr>
            <a:xfrm>
              <a:off x="1219352" y="5329489"/>
              <a:ext cx="4432853" cy="1488161"/>
            </a:xfrm>
            <a:custGeom>
              <a:avLst/>
              <a:gdLst>
                <a:gd name="connsiteX0" fmla="*/ 4432854 w 4432853"/>
                <a:gd name="connsiteY0" fmla="*/ 744081 h 1488161"/>
                <a:gd name="connsiteX1" fmla="*/ 2216427 w 4432853"/>
                <a:gd name="connsiteY1" fmla="*/ 0 h 1488161"/>
                <a:gd name="connsiteX2" fmla="*/ 0 w 4432853"/>
                <a:gd name="connsiteY2" fmla="*/ 744081 h 1488161"/>
                <a:gd name="connsiteX3" fmla="*/ 2216427 w 4432853"/>
                <a:gd name="connsiteY3" fmla="*/ 1488161 h 1488161"/>
                <a:gd name="connsiteX4" fmla="*/ 4432854 w 4432853"/>
                <a:gd name="connsiteY4" fmla="*/ 744081 h 148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1488161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6527CBB9-A896-A3A2-0D2C-9781F54372B3}"/>
                </a:ext>
              </a:extLst>
            </p:cNvPr>
            <p:cNvSpPr/>
            <p:nvPr/>
          </p:nvSpPr>
          <p:spPr>
            <a:xfrm>
              <a:off x="1219352" y="4587923"/>
              <a:ext cx="4432853" cy="2229587"/>
            </a:xfrm>
            <a:custGeom>
              <a:avLst/>
              <a:gdLst>
                <a:gd name="connsiteX0" fmla="*/ 4432854 w 4432853"/>
                <a:gd name="connsiteY0" fmla="*/ 1114800 h 2229587"/>
                <a:gd name="connsiteX1" fmla="*/ 2216427 w 4432853"/>
                <a:gd name="connsiteY1" fmla="*/ 0 h 2229587"/>
                <a:gd name="connsiteX2" fmla="*/ 0 w 4432853"/>
                <a:gd name="connsiteY2" fmla="*/ 1114800 h 2229587"/>
                <a:gd name="connsiteX3" fmla="*/ 2216427 w 4432853"/>
                <a:gd name="connsiteY3" fmla="*/ 2229588 h 2229587"/>
                <a:gd name="connsiteX4" fmla="*/ 4432854 w 4432853"/>
                <a:gd name="connsiteY4" fmla="*/ 1114800 h 222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229587">
                  <a:moveTo>
                    <a:pt x="4432854" y="1114800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800"/>
                  </a:cubicBezTo>
                  <a:cubicBezTo>
                    <a:pt x="0" y="1730481"/>
                    <a:pt x="992328" y="2229588"/>
                    <a:pt x="2216427" y="2229588"/>
                  </a:cubicBezTo>
                  <a:cubicBezTo>
                    <a:pt x="3440530" y="2229588"/>
                    <a:pt x="4432854" y="1730481"/>
                    <a:pt x="4432854" y="1114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CCEFC58B-81B5-D32F-2FDB-7FF5CE04452E}"/>
                </a:ext>
              </a:extLst>
            </p:cNvPr>
            <p:cNvSpPr/>
            <p:nvPr/>
          </p:nvSpPr>
          <p:spPr>
            <a:xfrm>
              <a:off x="1219352" y="3843842"/>
              <a:ext cx="4432853" cy="2973668"/>
            </a:xfrm>
            <a:custGeom>
              <a:avLst/>
              <a:gdLst>
                <a:gd name="connsiteX0" fmla="*/ 4432854 w 4432853"/>
                <a:gd name="connsiteY0" fmla="*/ 1486841 h 2973668"/>
                <a:gd name="connsiteX1" fmla="*/ 2216427 w 4432853"/>
                <a:gd name="connsiteY1" fmla="*/ 0 h 2973668"/>
                <a:gd name="connsiteX2" fmla="*/ 0 w 4432853"/>
                <a:gd name="connsiteY2" fmla="*/ 1486841 h 2973668"/>
                <a:gd name="connsiteX3" fmla="*/ 2216427 w 4432853"/>
                <a:gd name="connsiteY3" fmla="*/ 2973668 h 2973668"/>
                <a:gd name="connsiteX4" fmla="*/ 4432854 w 4432853"/>
                <a:gd name="connsiteY4" fmla="*/ 1486841 h 297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973668">
                  <a:moveTo>
                    <a:pt x="4432854" y="1486841"/>
                  </a:moveTo>
                  <a:cubicBezTo>
                    <a:pt x="4432854" y="665687"/>
                    <a:pt x="3440530" y="0"/>
                    <a:pt x="2216427" y="0"/>
                  </a:cubicBezTo>
                  <a:cubicBezTo>
                    <a:pt x="992328" y="0"/>
                    <a:pt x="0" y="665687"/>
                    <a:pt x="0" y="1486841"/>
                  </a:cubicBezTo>
                  <a:cubicBezTo>
                    <a:pt x="0" y="2307994"/>
                    <a:pt x="992328" y="2973668"/>
                    <a:pt x="2216427" y="2973668"/>
                  </a:cubicBezTo>
                  <a:cubicBezTo>
                    <a:pt x="3440530" y="2973668"/>
                    <a:pt x="4432854" y="2307994"/>
                    <a:pt x="4432854" y="148684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5B289853-BF29-F1FF-08DA-7111B66A2CDC}"/>
                </a:ext>
              </a:extLst>
            </p:cNvPr>
            <p:cNvSpPr/>
            <p:nvPr/>
          </p:nvSpPr>
          <p:spPr>
            <a:xfrm>
              <a:off x="1219352" y="3100943"/>
              <a:ext cx="4432853" cy="3716567"/>
            </a:xfrm>
            <a:custGeom>
              <a:avLst/>
              <a:gdLst>
                <a:gd name="connsiteX0" fmla="*/ 4432854 w 4432853"/>
                <a:gd name="connsiteY0" fmla="*/ 1858284 h 3716567"/>
                <a:gd name="connsiteX1" fmla="*/ 2216427 w 4432853"/>
                <a:gd name="connsiteY1" fmla="*/ 0 h 3716567"/>
                <a:gd name="connsiteX2" fmla="*/ 0 w 4432853"/>
                <a:gd name="connsiteY2" fmla="*/ 1858284 h 3716567"/>
                <a:gd name="connsiteX3" fmla="*/ 2216427 w 4432853"/>
                <a:gd name="connsiteY3" fmla="*/ 3716568 h 3716567"/>
                <a:gd name="connsiteX4" fmla="*/ 4432854 w 4432853"/>
                <a:gd name="connsiteY4" fmla="*/ 1858284 h 371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3716567">
                  <a:moveTo>
                    <a:pt x="4432854" y="1858284"/>
                  </a:moveTo>
                  <a:cubicBezTo>
                    <a:pt x="4432854" y="831988"/>
                    <a:pt x="3440530" y="0"/>
                    <a:pt x="2216427" y="0"/>
                  </a:cubicBezTo>
                  <a:cubicBezTo>
                    <a:pt x="992328" y="0"/>
                    <a:pt x="0" y="831988"/>
                    <a:pt x="0" y="1858284"/>
                  </a:cubicBezTo>
                  <a:cubicBezTo>
                    <a:pt x="0" y="2884580"/>
                    <a:pt x="992328" y="3716568"/>
                    <a:pt x="2216427" y="3716568"/>
                  </a:cubicBezTo>
                  <a:cubicBezTo>
                    <a:pt x="3440530" y="3716568"/>
                    <a:pt x="4432854" y="2884580"/>
                    <a:pt x="4432854" y="1858284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6A4218F6-D47C-2EFF-E46C-1B374233893D}"/>
                </a:ext>
              </a:extLst>
            </p:cNvPr>
            <p:cNvSpPr/>
            <p:nvPr/>
          </p:nvSpPr>
          <p:spPr>
            <a:xfrm>
              <a:off x="1219352" y="2358343"/>
              <a:ext cx="4432853" cy="4459167"/>
            </a:xfrm>
            <a:custGeom>
              <a:avLst/>
              <a:gdLst>
                <a:gd name="connsiteX0" fmla="*/ 4432854 w 4432853"/>
                <a:gd name="connsiteY0" fmla="*/ 2229580 h 4459167"/>
                <a:gd name="connsiteX1" fmla="*/ 2216427 w 4432853"/>
                <a:gd name="connsiteY1" fmla="*/ 0 h 4459167"/>
                <a:gd name="connsiteX2" fmla="*/ 0 w 4432853"/>
                <a:gd name="connsiteY2" fmla="*/ 2229580 h 4459167"/>
                <a:gd name="connsiteX3" fmla="*/ 2216427 w 4432853"/>
                <a:gd name="connsiteY3" fmla="*/ 4459168 h 4459167"/>
                <a:gd name="connsiteX4" fmla="*/ 4432854 w 4432853"/>
                <a:gd name="connsiteY4" fmla="*/ 2229580 h 445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4459167">
                  <a:moveTo>
                    <a:pt x="4432854" y="2229580"/>
                  </a:moveTo>
                  <a:cubicBezTo>
                    <a:pt x="4432854" y="998218"/>
                    <a:pt x="3440530" y="0"/>
                    <a:pt x="2216427" y="0"/>
                  </a:cubicBezTo>
                  <a:cubicBezTo>
                    <a:pt x="992328" y="0"/>
                    <a:pt x="0" y="998218"/>
                    <a:pt x="0" y="2229580"/>
                  </a:cubicBezTo>
                  <a:cubicBezTo>
                    <a:pt x="0" y="3460942"/>
                    <a:pt x="992328" y="4459168"/>
                    <a:pt x="2216427" y="4459168"/>
                  </a:cubicBezTo>
                  <a:cubicBezTo>
                    <a:pt x="3440530" y="4459168"/>
                    <a:pt x="4432854" y="3460942"/>
                    <a:pt x="4432854" y="222958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4CFF1251-9EE3-C35F-DEED-2DB3FAE178E5}"/>
                </a:ext>
              </a:extLst>
            </p:cNvPr>
            <p:cNvSpPr/>
            <p:nvPr/>
          </p:nvSpPr>
          <p:spPr>
            <a:xfrm>
              <a:off x="3289711" y="1219200"/>
              <a:ext cx="304838" cy="304836"/>
            </a:xfrm>
            <a:custGeom>
              <a:avLst/>
              <a:gdLst>
                <a:gd name="connsiteX0" fmla="*/ 304838 w 304838"/>
                <a:gd name="connsiteY0" fmla="*/ 152418 h 304836"/>
                <a:gd name="connsiteX1" fmla="*/ 152419 w 304838"/>
                <a:gd name="connsiteY1" fmla="*/ 0 h 304836"/>
                <a:gd name="connsiteX2" fmla="*/ 0 w 304838"/>
                <a:gd name="connsiteY2" fmla="*/ 152418 h 304836"/>
                <a:gd name="connsiteX3" fmla="*/ 152419 w 304838"/>
                <a:gd name="connsiteY3" fmla="*/ 304837 h 304836"/>
                <a:gd name="connsiteX4" fmla="*/ 304838 w 304838"/>
                <a:gd name="connsiteY4" fmla="*/ 152418 h 30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38" h="304836">
                  <a:moveTo>
                    <a:pt x="304838" y="152418"/>
                  </a:moveTo>
                  <a:cubicBezTo>
                    <a:pt x="304838" y="68240"/>
                    <a:pt x="236592" y="0"/>
                    <a:pt x="152419" y="0"/>
                  </a:cubicBezTo>
                  <a:cubicBezTo>
                    <a:pt x="68246" y="0"/>
                    <a:pt x="0" y="68240"/>
                    <a:pt x="0" y="152418"/>
                  </a:cubicBezTo>
                  <a:cubicBezTo>
                    <a:pt x="0" y="236596"/>
                    <a:pt x="68246" y="304837"/>
                    <a:pt x="152419" y="304837"/>
                  </a:cubicBezTo>
                  <a:cubicBezTo>
                    <a:pt x="236592" y="304837"/>
                    <a:pt x="304838" y="236596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E01671AF-853F-C3C0-422C-704D52B223DA}"/>
                </a:ext>
              </a:extLst>
            </p:cNvPr>
            <p:cNvSpPr/>
            <p:nvPr/>
          </p:nvSpPr>
          <p:spPr>
            <a:xfrm>
              <a:off x="3289711" y="12193316"/>
              <a:ext cx="304838" cy="304836"/>
            </a:xfrm>
            <a:custGeom>
              <a:avLst/>
              <a:gdLst>
                <a:gd name="connsiteX0" fmla="*/ 304838 w 304838"/>
                <a:gd name="connsiteY0" fmla="*/ 152418 h 304836"/>
                <a:gd name="connsiteX1" fmla="*/ 152419 w 304838"/>
                <a:gd name="connsiteY1" fmla="*/ 0 h 304836"/>
                <a:gd name="connsiteX2" fmla="*/ 0 w 304838"/>
                <a:gd name="connsiteY2" fmla="*/ 152418 h 304836"/>
                <a:gd name="connsiteX3" fmla="*/ 152419 w 304838"/>
                <a:gd name="connsiteY3" fmla="*/ 304837 h 304836"/>
                <a:gd name="connsiteX4" fmla="*/ 304838 w 304838"/>
                <a:gd name="connsiteY4" fmla="*/ 152418 h 30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38" h="304836">
                  <a:moveTo>
                    <a:pt x="304838" y="152418"/>
                  </a:moveTo>
                  <a:cubicBezTo>
                    <a:pt x="304838" y="68245"/>
                    <a:pt x="236592" y="0"/>
                    <a:pt x="152419" y="0"/>
                  </a:cubicBezTo>
                  <a:cubicBezTo>
                    <a:pt x="68246" y="0"/>
                    <a:pt x="0" y="68245"/>
                    <a:pt x="0" y="152418"/>
                  </a:cubicBezTo>
                  <a:cubicBezTo>
                    <a:pt x="0" y="236591"/>
                    <a:pt x="68246" y="304837"/>
                    <a:pt x="152419" y="304837"/>
                  </a:cubicBezTo>
                  <a:cubicBezTo>
                    <a:pt x="236592" y="304837"/>
                    <a:pt x="304838" y="236591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7870B593-E5B3-0D75-55A6-D3BA7FF0208D}"/>
                </a:ext>
              </a:extLst>
            </p:cNvPr>
            <p:cNvSpPr/>
            <p:nvPr/>
          </p:nvSpPr>
          <p:spPr>
            <a:xfrm>
              <a:off x="3213501" y="6591944"/>
              <a:ext cx="457257" cy="457254"/>
            </a:xfrm>
            <a:custGeom>
              <a:avLst/>
              <a:gdLst>
                <a:gd name="connsiteX0" fmla="*/ 457257 w 457257"/>
                <a:gd name="connsiteY0" fmla="*/ 228627 h 457254"/>
                <a:gd name="connsiteX1" fmla="*/ 228629 w 457257"/>
                <a:gd name="connsiteY1" fmla="*/ 0 h 457254"/>
                <a:gd name="connsiteX2" fmla="*/ 0 w 457257"/>
                <a:gd name="connsiteY2" fmla="*/ 228627 h 457254"/>
                <a:gd name="connsiteX3" fmla="*/ 228629 w 457257"/>
                <a:gd name="connsiteY3" fmla="*/ 457255 h 457254"/>
                <a:gd name="connsiteX4" fmla="*/ 457257 w 457257"/>
                <a:gd name="connsiteY4" fmla="*/ 228627 h 45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57" h="457254">
                  <a:moveTo>
                    <a:pt x="457257" y="228627"/>
                  </a:moveTo>
                  <a:cubicBezTo>
                    <a:pt x="457257" y="102361"/>
                    <a:pt x="354895" y="0"/>
                    <a:pt x="228629" y="0"/>
                  </a:cubicBezTo>
                  <a:cubicBezTo>
                    <a:pt x="102362" y="0"/>
                    <a:pt x="0" y="102361"/>
                    <a:pt x="0" y="228627"/>
                  </a:cubicBezTo>
                  <a:cubicBezTo>
                    <a:pt x="0" y="354893"/>
                    <a:pt x="102362" y="457255"/>
                    <a:pt x="228629" y="457255"/>
                  </a:cubicBezTo>
                  <a:cubicBezTo>
                    <a:pt x="354895" y="457255"/>
                    <a:pt x="457257" y="354893"/>
                    <a:pt x="457257" y="228627"/>
                  </a:cubicBezTo>
                  <a:close/>
                </a:path>
              </a:pathLst>
            </a:custGeom>
            <a:solidFill>
              <a:srgbClr val="DB44E8"/>
            </a:solidFill>
            <a:ln w="152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7870E60F-E8C7-1A7F-6BB1-32E2D5AD5F53}"/>
                </a:ext>
              </a:extLst>
            </p:cNvPr>
            <p:cNvSpPr/>
            <p:nvPr/>
          </p:nvSpPr>
          <p:spPr>
            <a:xfrm>
              <a:off x="3137292" y="2057500"/>
              <a:ext cx="609676" cy="609673"/>
            </a:xfrm>
            <a:custGeom>
              <a:avLst/>
              <a:gdLst>
                <a:gd name="connsiteX0" fmla="*/ 609676 w 609676"/>
                <a:gd name="connsiteY0" fmla="*/ 304837 h 609673"/>
                <a:gd name="connsiteX1" fmla="*/ 304838 w 609676"/>
                <a:gd name="connsiteY1" fmla="*/ 0 h 609673"/>
                <a:gd name="connsiteX2" fmla="*/ 0 w 609676"/>
                <a:gd name="connsiteY2" fmla="*/ 304837 h 609673"/>
                <a:gd name="connsiteX3" fmla="*/ 304838 w 609676"/>
                <a:gd name="connsiteY3" fmla="*/ 609673 h 609673"/>
                <a:gd name="connsiteX4" fmla="*/ 609676 w 609676"/>
                <a:gd name="connsiteY4" fmla="*/ 304837 h 60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76" h="609673">
                  <a:moveTo>
                    <a:pt x="609676" y="304837"/>
                  </a:moveTo>
                  <a:cubicBezTo>
                    <a:pt x="609676" y="136479"/>
                    <a:pt x="473198" y="0"/>
                    <a:pt x="304838" y="0"/>
                  </a:cubicBezTo>
                  <a:cubicBezTo>
                    <a:pt x="136478" y="0"/>
                    <a:pt x="0" y="136479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8DF8892F-2CF6-A0EA-063F-EDCA36CCDE41}"/>
                </a:ext>
              </a:extLst>
            </p:cNvPr>
            <p:cNvSpPr/>
            <p:nvPr/>
          </p:nvSpPr>
          <p:spPr>
            <a:xfrm>
              <a:off x="3137292" y="10973970"/>
              <a:ext cx="609676" cy="609673"/>
            </a:xfrm>
            <a:custGeom>
              <a:avLst/>
              <a:gdLst>
                <a:gd name="connsiteX0" fmla="*/ 609676 w 609676"/>
                <a:gd name="connsiteY0" fmla="*/ 304837 h 609673"/>
                <a:gd name="connsiteX1" fmla="*/ 304838 w 609676"/>
                <a:gd name="connsiteY1" fmla="*/ 0 h 609673"/>
                <a:gd name="connsiteX2" fmla="*/ 0 w 609676"/>
                <a:gd name="connsiteY2" fmla="*/ 304837 h 609673"/>
                <a:gd name="connsiteX3" fmla="*/ 304838 w 609676"/>
                <a:gd name="connsiteY3" fmla="*/ 609673 h 609673"/>
                <a:gd name="connsiteX4" fmla="*/ 609676 w 609676"/>
                <a:gd name="connsiteY4" fmla="*/ 304837 h 60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76" h="609673">
                  <a:moveTo>
                    <a:pt x="609676" y="304837"/>
                  </a:moveTo>
                  <a:cubicBezTo>
                    <a:pt x="609676" y="136478"/>
                    <a:pt x="473198" y="0"/>
                    <a:pt x="304838" y="0"/>
                  </a:cubicBezTo>
                  <a:cubicBezTo>
                    <a:pt x="136478" y="0"/>
                    <a:pt x="0" y="136478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6" name="Текст 34">
            <a:extLst>
              <a:ext uri="{FF2B5EF4-FFF2-40B4-BE49-F238E27FC236}">
                <a16:creationId xmlns:a16="http://schemas.microsoft.com/office/drawing/2014/main" id="{8E3EDAB1-5896-5CE4-CBEE-918601F42E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92523" y="4703495"/>
            <a:ext cx="14837315" cy="302647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10800" b="1" dirty="0" smtClean="0">
                <a:solidFill>
                  <a:srgbClr val="FAFAFA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  <a:lvl2pPr>
              <a:defRPr lang="ru-RU" sz="1800" dirty="0" smtClean="0"/>
            </a:lvl2pPr>
            <a:lvl3pPr>
              <a:defRPr lang="ru-RU" sz="1800" dirty="0" smtClean="0"/>
            </a:lvl3pPr>
            <a:lvl4pPr>
              <a:defRPr lang="ru-RU" sz="1800" dirty="0" smtClean="0"/>
            </a:lvl4pPr>
            <a:lvl5pPr>
              <a:defRPr lang="ru-RU" sz="1800" dirty="0"/>
            </a:lvl5pPr>
          </a:lstStyle>
          <a:p>
            <a:pPr marL="0" lvl="0" defTabSz="1488104">
              <a:lnSpc>
                <a:spcPts val="11800"/>
              </a:lnSpc>
              <a:spcBef>
                <a:spcPct val="0"/>
              </a:spcBef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27" name="Текст 36">
            <a:extLst>
              <a:ext uri="{FF2B5EF4-FFF2-40B4-BE49-F238E27FC236}">
                <a16:creationId xmlns:a16="http://schemas.microsoft.com/office/drawing/2014/main" id="{D5082E7C-4853-22F7-34D6-E6219D01B8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92523" y="8182429"/>
            <a:ext cx="9212257" cy="743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4800" smtClean="0">
                <a:solidFill>
                  <a:srgbClr val="FAFAFA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  <a:lvl2pPr>
              <a:defRPr lang="ru-RU" sz="1800" smtClean="0"/>
            </a:lvl2pPr>
            <a:lvl3pPr>
              <a:defRPr lang="ru-RU" sz="1800" smtClean="0"/>
            </a:lvl3pPr>
            <a:lvl4pPr>
              <a:defRPr lang="ru-RU" sz="1800" smtClean="0"/>
            </a:lvl4pPr>
            <a:lvl5pPr>
              <a:defRPr lang="ru-RU" sz="1800"/>
            </a:lvl5pPr>
          </a:lstStyle>
          <a:p>
            <a:pPr marL="0" lvl="0" defTabSz="1488104">
              <a:lnSpc>
                <a:spcPct val="110000"/>
              </a:lnSpc>
              <a:spcBef>
                <a:spcPct val="0"/>
              </a:spcBef>
            </a:pPr>
            <a:r>
              <a:rPr lang="ru-RU" dirty="0"/>
              <a:t>Подзаголовок раздела</a:t>
            </a: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64AE83BE-3812-04B0-7F27-8F983D2BC534}"/>
              </a:ext>
            </a:extLst>
          </p:cNvPr>
          <p:cNvSpPr/>
          <p:nvPr/>
        </p:nvSpPr>
        <p:spPr>
          <a:xfrm>
            <a:off x="8192523" y="11673114"/>
            <a:ext cx="3708864" cy="8382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ru-RU" dirty="0">
              <a:solidFill>
                <a:srgbClr val="FAFAFA"/>
              </a:solidFill>
            </a:endParaRPr>
          </a:p>
        </p:txBody>
      </p:sp>
      <p:sp>
        <p:nvSpPr>
          <p:cNvPr id="37" name="Текст 36">
            <a:extLst>
              <a:ext uri="{FF2B5EF4-FFF2-40B4-BE49-F238E27FC236}">
                <a16:creationId xmlns:a16="http://schemas.microsoft.com/office/drawing/2014/main" id="{56EF11C1-D6E0-4866-984D-42263B7952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54075" y="11859779"/>
            <a:ext cx="3185761" cy="464871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3000" b="1" spc="100" baseline="0" dirty="0">
                <a:solidFill>
                  <a:srgbClr val="141414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algn="ctr" defTabSz="1488104">
              <a:lnSpc>
                <a:spcPct val="110000"/>
              </a:lnSpc>
              <a:spcBef>
                <a:spcPct val="0"/>
              </a:spcBef>
            </a:pPr>
            <a:r>
              <a:rPr lang="ru-RU" dirty="0"/>
              <a:t>ТЕГ 1</a:t>
            </a:r>
          </a:p>
        </p:txBody>
      </p:sp>
    </p:spTree>
    <p:extLst>
      <p:ext uri="{BB962C8B-B14F-4D97-AF65-F5344CB8AC3E}">
        <p14:creationId xmlns:p14="http://schemas.microsoft.com/office/powerpoint/2010/main" val="30621652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Рисунок 24">
            <a:extLst>
              <a:ext uri="{FF2B5EF4-FFF2-40B4-BE49-F238E27FC236}">
                <a16:creationId xmlns:a16="http://schemas.microsoft.com/office/drawing/2014/main" id="{07FA06DC-C478-FEF8-90CB-628DEAAC35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716198" y="1219200"/>
            <a:ext cx="3175397" cy="31750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2" name="Текст 55">
            <a:extLst>
              <a:ext uri="{FF2B5EF4-FFF2-40B4-BE49-F238E27FC236}">
                <a16:creationId xmlns:a16="http://schemas.microsoft.com/office/drawing/2014/main" id="{0B227BCA-5864-6052-E997-0695D86D99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62166" y="4648200"/>
            <a:ext cx="3683461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3000" b="0" i="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1" name="Текст 55">
            <a:extLst>
              <a:ext uri="{FF2B5EF4-FFF2-40B4-BE49-F238E27FC236}">
                <a16:creationId xmlns:a16="http://schemas.microsoft.com/office/drawing/2014/main" id="{5C5C9C68-E87B-6190-6DC5-138AF3B2F60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74867" y="5263347"/>
            <a:ext cx="3658058" cy="8302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7" name="Рисунок 24">
            <a:extLst>
              <a:ext uri="{FF2B5EF4-FFF2-40B4-BE49-F238E27FC236}">
                <a16:creationId xmlns:a16="http://schemas.microsoft.com/office/drawing/2014/main" id="{F0AF0037-ABE0-49F9-19AB-E967A11F99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16198" y="7480300"/>
            <a:ext cx="3175397" cy="31750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4" name="Текст 55">
            <a:extLst>
              <a:ext uri="{FF2B5EF4-FFF2-40B4-BE49-F238E27FC236}">
                <a16:creationId xmlns:a16="http://schemas.microsoft.com/office/drawing/2014/main" id="{6E0C5B10-C0EE-65F4-DE19-BECD9A60434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62166" y="10916224"/>
            <a:ext cx="3683461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3000" b="0" i="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6" name="Текст 55">
            <a:extLst>
              <a:ext uri="{FF2B5EF4-FFF2-40B4-BE49-F238E27FC236}">
                <a16:creationId xmlns:a16="http://schemas.microsoft.com/office/drawing/2014/main" id="{6E5A1B67-0676-8327-B7B4-D78B6D808DD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74867" y="11522887"/>
            <a:ext cx="3658058" cy="8302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6" name="Рисунок 24">
            <a:extLst>
              <a:ext uri="{FF2B5EF4-FFF2-40B4-BE49-F238E27FC236}">
                <a16:creationId xmlns:a16="http://schemas.microsoft.com/office/drawing/2014/main" id="{94DC2CC1-AC88-5A9C-BDD2-D0D3257DA6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789073" y="1219200"/>
            <a:ext cx="3175397" cy="31750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5" name="Текст 55">
            <a:extLst>
              <a:ext uri="{FF2B5EF4-FFF2-40B4-BE49-F238E27FC236}">
                <a16:creationId xmlns:a16="http://schemas.microsoft.com/office/drawing/2014/main" id="{9CDCA46E-3B30-0BD4-5953-2D5DD05713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535040" y="4655125"/>
            <a:ext cx="3683461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3000" b="0" i="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3" name="Текст 55">
            <a:extLst>
              <a:ext uri="{FF2B5EF4-FFF2-40B4-BE49-F238E27FC236}">
                <a16:creationId xmlns:a16="http://schemas.microsoft.com/office/drawing/2014/main" id="{6C1A7EDE-CCE1-433F-7B87-34D3479EE31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9547742" y="5263347"/>
            <a:ext cx="3658058" cy="8302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50" name="Рисунок 24">
            <a:extLst>
              <a:ext uri="{FF2B5EF4-FFF2-40B4-BE49-F238E27FC236}">
                <a16:creationId xmlns:a16="http://schemas.microsoft.com/office/drawing/2014/main" id="{1531423D-21E1-5E34-87E9-D380554868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9789073" y="7480300"/>
            <a:ext cx="3175397" cy="31750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6" name="Текст 55">
            <a:extLst>
              <a:ext uri="{FF2B5EF4-FFF2-40B4-BE49-F238E27FC236}">
                <a16:creationId xmlns:a16="http://schemas.microsoft.com/office/drawing/2014/main" id="{9C659216-88D0-2CB7-D969-59D170C809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535040" y="10916224"/>
            <a:ext cx="3683461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3000" b="0" i="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4" name="Текст 55">
            <a:extLst>
              <a:ext uri="{FF2B5EF4-FFF2-40B4-BE49-F238E27FC236}">
                <a16:creationId xmlns:a16="http://schemas.microsoft.com/office/drawing/2014/main" id="{D2668CC7-01AF-BFCF-9BD4-6C07AB4488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9547742" y="11524447"/>
            <a:ext cx="3658058" cy="8302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9" name="Рисунок 24">
            <a:extLst>
              <a:ext uri="{FF2B5EF4-FFF2-40B4-BE49-F238E27FC236}">
                <a16:creationId xmlns:a16="http://schemas.microsoft.com/office/drawing/2014/main" id="{2EFD22C4-C33E-2328-1110-27A1D3665E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752065" y="1219200"/>
            <a:ext cx="3175397" cy="31750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8" name="Текст 55">
            <a:extLst>
              <a:ext uri="{FF2B5EF4-FFF2-40B4-BE49-F238E27FC236}">
                <a16:creationId xmlns:a16="http://schemas.microsoft.com/office/drawing/2014/main" id="{7BF43892-C371-9182-BD6B-D2E6156CDA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498032" y="4655125"/>
            <a:ext cx="3683461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3000" b="0" i="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2" name="Текст 55">
            <a:extLst>
              <a:ext uri="{FF2B5EF4-FFF2-40B4-BE49-F238E27FC236}">
                <a16:creationId xmlns:a16="http://schemas.microsoft.com/office/drawing/2014/main" id="{7C79990F-6FF5-6469-66C0-29A1A06C18B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510734" y="5263347"/>
            <a:ext cx="3658058" cy="8302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51" name="Рисунок 24">
            <a:extLst>
              <a:ext uri="{FF2B5EF4-FFF2-40B4-BE49-F238E27FC236}">
                <a16:creationId xmlns:a16="http://schemas.microsoft.com/office/drawing/2014/main" id="{9EECB7A4-3528-371B-F474-A11D5503CEF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752065" y="7480300"/>
            <a:ext cx="3175397" cy="31750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3" name="Текст 55">
            <a:extLst>
              <a:ext uri="{FF2B5EF4-FFF2-40B4-BE49-F238E27FC236}">
                <a16:creationId xmlns:a16="http://schemas.microsoft.com/office/drawing/2014/main" id="{74A61040-593F-54D4-27BE-E4F078310D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498032" y="10916224"/>
            <a:ext cx="3683461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3000" b="0" i="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5" name="Текст 55">
            <a:extLst>
              <a:ext uri="{FF2B5EF4-FFF2-40B4-BE49-F238E27FC236}">
                <a16:creationId xmlns:a16="http://schemas.microsoft.com/office/drawing/2014/main" id="{18F4F742-22AB-E9B9-F0F2-8AAA91AC97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4510734" y="11524447"/>
            <a:ext cx="3658058" cy="8302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pic>
        <p:nvPicPr>
          <p:cNvPr id="32" name="Image 7" descr=" ">
            <a:extLst>
              <a:ext uri="{FF2B5EF4-FFF2-40B4-BE49-F238E27FC236}">
                <a16:creationId xmlns:a16="http://schemas.microsoft.com/office/drawing/2014/main" id="{F7207F0D-340F-12A4-2838-2366F624C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9352" y="876300"/>
            <a:ext cx="965321" cy="635000"/>
          </a:xfrm>
          <a:prstGeom prst="rect">
            <a:avLst/>
          </a:prstGeom>
        </p:spPr>
      </p:pic>
      <p:sp>
        <p:nvSpPr>
          <p:cNvPr id="2" name="Рисунок 24">
            <a:extLst>
              <a:ext uri="{FF2B5EF4-FFF2-40B4-BE49-F238E27FC236}">
                <a16:creationId xmlns:a16="http://schemas.microsoft.com/office/drawing/2014/main" id="{37AD2AFD-88E7-D611-3913-0F84ABB38E7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666488" y="1219200"/>
            <a:ext cx="3175397" cy="31750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3" name="Текст 55">
            <a:extLst>
              <a:ext uri="{FF2B5EF4-FFF2-40B4-BE49-F238E27FC236}">
                <a16:creationId xmlns:a16="http://schemas.microsoft.com/office/drawing/2014/main" id="{8B13C8AF-7586-B2E2-7A34-2878A7A9AB3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12456" y="4648200"/>
            <a:ext cx="3683461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3000" b="0" i="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4" name="Текст 55">
            <a:extLst>
              <a:ext uri="{FF2B5EF4-FFF2-40B4-BE49-F238E27FC236}">
                <a16:creationId xmlns:a16="http://schemas.microsoft.com/office/drawing/2014/main" id="{96F78D43-B135-8249-5C4B-A6CABEEF1A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25157" y="5263347"/>
            <a:ext cx="3658058" cy="8302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5" name="Рисунок 24">
            <a:extLst>
              <a:ext uri="{FF2B5EF4-FFF2-40B4-BE49-F238E27FC236}">
                <a16:creationId xmlns:a16="http://schemas.microsoft.com/office/drawing/2014/main" id="{6C80A511-DC45-5DCF-B9B9-031AECEC7A11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666488" y="7480300"/>
            <a:ext cx="3175397" cy="31750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6" name="Текст 55">
            <a:extLst>
              <a:ext uri="{FF2B5EF4-FFF2-40B4-BE49-F238E27FC236}">
                <a16:creationId xmlns:a16="http://schemas.microsoft.com/office/drawing/2014/main" id="{BDA73948-551E-7CC1-8466-7A2A9CC02B8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12456" y="10916224"/>
            <a:ext cx="3683461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3000" b="0" i="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7" name="Текст 55">
            <a:extLst>
              <a:ext uri="{FF2B5EF4-FFF2-40B4-BE49-F238E27FC236}">
                <a16:creationId xmlns:a16="http://schemas.microsoft.com/office/drawing/2014/main" id="{7308C4DB-797C-6AAA-9EE8-62D8285B51E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25157" y="11522887"/>
            <a:ext cx="3658058" cy="8302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7816D8BF-15E6-235C-D5CF-180550A6C4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2729353" y="7682504"/>
            <a:ext cx="8667598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solidFill>
                  <a:schemeClr val="accent1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КОМАНДА</a:t>
            </a:r>
          </a:p>
        </p:txBody>
      </p:sp>
      <p:sp>
        <p:nvSpPr>
          <p:cNvPr id="9" name="Номер слайда 2">
            <a:extLst>
              <a:ext uri="{FF2B5EF4-FFF2-40B4-BE49-F238E27FC236}">
                <a16:creationId xmlns:a16="http://schemas.microsoft.com/office/drawing/2014/main" id="{2FC54524-4833-4E51-3D4D-971763936C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81888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исок литературы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7AEF6155-D339-CDFB-2BAD-93CC730B9DDE}"/>
              </a:ext>
            </a:extLst>
          </p:cNvPr>
          <p:cNvSpPr/>
          <p:nvPr userDrawn="1"/>
        </p:nvSpPr>
        <p:spPr>
          <a:xfrm>
            <a:off x="0" y="0"/>
            <a:ext cx="10605600" cy="13716000"/>
          </a:xfrm>
          <a:prstGeom prst="rect">
            <a:avLst/>
          </a:prstGeom>
          <a:solidFill>
            <a:schemeClr val="tx1"/>
          </a:solidFill>
          <a:ln/>
        </p:spPr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240A2D57-1F92-FDB7-5028-D3CB39DDA7F6}"/>
              </a:ext>
            </a:extLst>
          </p:cNvPr>
          <p:cNvGrpSpPr/>
          <p:nvPr userDrawn="1"/>
        </p:nvGrpSpPr>
        <p:grpSpPr>
          <a:xfrm>
            <a:off x="1219352" y="5804389"/>
            <a:ext cx="8209055" cy="6094360"/>
            <a:chOff x="1219352" y="5940073"/>
            <a:chExt cx="8209055" cy="6094360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2D89E2EB-915A-F214-DD68-3C62C9DB1CFB}"/>
                </a:ext>
              </a:extLst>
            </p:cNvPr>
            <p:cNvSpPr/>
            <p:nvPr/>
          </p:nvSpPr>
          <p:spPr>
            <a:xfrm>
              <a:off x="6639566" y="10178873"/>
              <a:ext cx="2788841" cy="1788406"/>
            </a:xfrm>
            <a:custGeom>
              <a:avLst/>
              <a:gdLst>
                <a:gd name="connsiteX0" fmla="*/ 0 w 2788841"/>
                <a:gd name="connsiteY0" fmla="*/ 1788211 h 1788406"/>
                <a:gd name="connsiteX1" fmla="*/ 1896424 w 2788841"/>
                <a:gd name="connsiteY1" fmla="*/ 1788407 h 1788406"/>
                <a:gd name="connsiteX2" fmla="*/ 2788842 w 2788841"/>
                <a:gd name="connsiteY2" fmla="*/ 894196 h 1788406"/>
                <a:gd name="connsiteX3" fmla="*/ 1896424 w 2788841"/>
                <a:gd name="connsiteY3" fmla="*/ 0 h 1788406"/>
                <a:gd name="connsiteX4" fmla="*/ 1885400 w 2788841"/>
                <a:gd name="connsiteY4" fmla="*/ 99 h 1788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8841" h="1788406">
                  <a:moveTo>
                    <a:pt x="0" y="1788211"/>
                  </a:moveTo>
                  <a:cubicBezTo>
                    <a:pt x="3876" y="1788211"/>
                    <a:pt x="1892548" y="1788407"/>
                    <a:pt x="1896424" y="1788407"/>
                  </a:cubicBezTo>
                  <a:cubicBezTo>
                    <a:pt x="2389321" y="1788407"/>
                    <a:pt x="2788842" y="1388091"/>
                    <a:pt x="2788842" y="894196"/>
                  </a:cubicBezTo>
                  <a:cubicBezTo>
                    <a:pt x="2788842" y="400316"/>
                    <a:pt x="2389321" y="0"/>
                    <a:pt x="1896424" y="0"/>
                  </a:cubicBezTo>
                  <a:cubicBezTo>
                    <a:pt x="1892745" y="0"/>
                    <a:pt x="1889066" y="0"/>
                    <a:pt x="1885400" y="99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248F60AD-E4FC-0AF1-5425-D441470ED8F5}"/>
                </a:ext>
              </a:extLst>
            </p:cNvPr>
            <p:cNvSpPr/>
            <p:nvPr/>
          </p:nvSpPr>
          <p:spPr>
            <a:xfrm>
              <a:off x="1219352" y="9496685"/>
              <a:ext cx="1822303" cy="1689377"/>
            </a:xfrm>
            <a:custGeom>
              <a:avLst/>
              <a:gdLst>
                <a:gd name="connsiteX0" fmla="*/ 1709956 w 1822303"/>
                <a:gd name="connsiteY0" fmla="*/ 0 h 1689377"/>
                <a:gd name="connsiteX1" fmla="*/ 475930 w 1822303"/>
                <a:gd name="connsiteY1" fmla="*/ 0 h 1689377"/>
                <a:gd name="connsiteX2" fmla="*/ 475930 w 1822303"/>
                <a:gd name="connsiteY2" fmla="*/ 344698 h 1689377"/>
                <a:gd name="connsiteX3" fmla="*/ 245853 w 1822303"/>
                <a:gd name="connsiteY3" fmla="*/ 344698 h 1689377"/>
                <a:gd name="connsiteX4" fmla="*/ 0 w 1822303"/>
                <a:gd name="connsiteY4" fmla="*/ 591040 h 1689377"/>
                <a:gd name="connsiteX5" fmla="*/ 116964 w 1822303"/>
                <a:gd name="connsiteY5" fmla="*/ 1100051 h 1689377"/>
                <a:gd name="connsiteX6" fmla="*/ 362816 w 1822303"/>
                <a:gd name="connsiteY6" fmla="*/ 1346395 h 1689377"/>
                <a:gd name="connsiteX7" fmla="*/ 475930 w 1822303"/>
                <a:gd name="connsiteY7" fmla="*/ 1346395 h 1689377"/>
                <a:gd name="connsiteX8" fmla="*/ 475930 w 1822303"/>
                <a:gd name="connsiteY8" fmla="*/ 1689378 h 1689377"/>
                <a:gd name="connsiteX9" fmla="*/ 1822303 w 1822303"/>
                <a:gd name="connsiteY9" fmla="*/ 1689378 h 1689377"/>
                <a:gd name="connsiteX10" fmla="*/ 1822303 w 1822303"/>
                <a:gd name="connsiteY10" fmla="*/ 112389 h 1689377"/>
                <a:gd name="connsiteX11" fmla="*/ 1709956 w 1822303"/>
                <a:gd name="connsiteY11" fmla="*/ 0 h 1689377"/>
                <a:gd name="connsiteX12" fmla="*/ 475930 w 1822303"/>
                <a:gd name="connsiteY12" fmla="*/ 503953 h 1689377"/>
                <a:gd name="connsiteX13" fmla="*/ 475930 w 1822303"/>
                <a:gd name="connsiteY13" fmla="*/ 1187139 h 1689377"/>
                <a:gd name="connsiteX14" fmla="*/ 385694 w 1822303"/>
                <a:gd name="connsiteY14" fmla="*/ 1187139 h 1689377"/>
                <a:gd name="connsiteX15" fmla="*/ 275899 w 1822303"/>
                <a:gd name="connsiteY15" fmla="*/ 1100051 h 1689377"/>
                <a:gd name="connsiteX16" fmla="*/ 158935 w 1822303"/>
                <a:gd name="connsiteY16" fmla="*/ 591040 h 1689377"/>
                <a:gd name="connsiteX17" fmla="*/ 245853 w 1822303"/>
                <a:gd name="connsiteY17" fmla="*/ 503953 h 1689377"/>
                <a:gd name="connsiteX18" fmla="*/ 475930 w 1822303"/>
                <a:gd name="connsiteY18" fmla="*/ 503953 h 168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2303" h="1689377">
                  <a:moveTo>
                    <a:pt x="1709956" y="0"/>
                  </a:moveTo>
                  <a:lnTo>
                    <a:pt x="475930" y="0"/>
                  </a:lnTo>
                  <a:lnTo>
                    <a:pt x="475930" y="344698"/>
                  </a:lnTo>
                  <a:lnTo>
                    <a:pt x="245853" y="344698"/>
                  </a:lnTo>
                  <a:cubicBezTo>
                    <a:pt x="110261" y="344698"/>
                    <a:pt x="0" y="455176"/>
                    <a:pt x="0" y="591040"/>
                  </a:cubicBezTo>
                  <a:lnTo>
                    <a:pt x="116964" y="1100051"/>
                  </a:lnTo>
                  <a:cubicBezTo>
                    <a:pt x="145849" y="1243390"/>
                    <a:pt x="227225" y="1346395"/>
                    <a:pt x="362816" y="1346395"/>
                  </a:cubicBezTo>
                  <a:lnTo>
                    <a:pt x="475930" y="1346395"/>
                  </a:lnTo>
                  <a:lnTo>
                    <a:pt x="475930" y="1689378"/>
                  </a:lnTo>
                  <a:lnTo>
                    <a:pt x="1822303" y="1689378"/>
                  </a:lnTo>
                  <a:lnTo>
                    <a:pt x="1822303" y="112389"/>
                  </a:lnTo>
                  <a:cubicBezTo>
                    <a:pt x="1822303" y="50322"/>
                    <a:pt x="1772014" y="0"/>
                    <a:pt x="1709956" y="0"/>
                  </a:cubicBezTo>
                  <a:close/>
                  <a:moveTo>
                    <a:pt x="475930" y="503953"/>
                  </a:moveTo>
                  <a:lnTo>
                    <a:pt x="475930" y="1187139"/>
                  </a:lnTo>
                  <a:lnTo>
                    <a:pt x="385694" y="1187139"/>
                  </a:lnTo>
                  <a:cubicBezTo>
                    <a:pt x="337815" y="1187139"/>
                    <a:pt x="295022" y="1152691"/>
                    <a:pt x="275899" y="1100051"/>
                  </a:cubicBezTo>
                  <a:lnTo>
                    <a:pt x="158935" y="591040"/>
                  </a:lnTo>
                  <a:cubicBezTo>
                    <a:pt x="158935" y="543065"/>
                    <a:pt x="197873" y="503953"/>
                    <a:pt x="245853" y="503953"/>
                  </a:cubicBezTo>
                  <a:lnTo>
                    <a:pt x="475930" y="503953"/>
                  </a:lnTo>
                  <a:close/>
                </a:path>
              </a:pathLst>
            </a:custGeom>
            <a:solidFill>
              <a:srgbClr val="009B40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E24AEC63-7A51-0861-883A-5986C1211171}"/>
                </a:ext>
              </a:extLst>
            </p:cNvPr>
            <p:cNvSpPr/>
            <p:nvPr/>
          </p:nvSpPr>
          <p:spPr>
            <a:xfrm>
              <a:off x="7275004" y="7483781"/>
              <a:ext cx="1526071" cy="3464354"/>
            </a:xfrm>
            <a:custGeom>
              <a:avLst/>
              <a:gdLst>
                <a:gd name="connsiteX0" fmla="*/ 109286 w 1526071"/>
                <a:gd name="connsiteY0" fmla="*/ 0 h 3464354"/>
                <a:gd name="connsiteX1" fmla="*/ 1472790 w 1526071"/>
                <a:gd name="connsiteY1" fmla="*/ 0 h 3464354"/>
                <a:gd name="connsiteX2" fmla="*/ 1526071 w 1526071"/>
                <a:gd name="connsiteY2" fmla="*/ 169104 h 3464354"/>
                <a:gd name="connsiteX3" fmla="*/ 1526071 w 1526071"/>
                <a:gd name="connsiteY3" fmla="*/ 3117479 h 3464354"/>
                <a:gd name="connsiteX4" fmla="*/ 1416785 w 1526071"/>
                <a:gd name="connsiteY4" fmla="*/ 3464355 h 3464354"/>
                <a:gd name="connsiteX5" fmla="*/ 53280 w 1526071"/>
                <a:gd name="connsiteY5" fmla="*/ 3464355 h 3464354"/>
                <a:gd name="connsiteX6" fmla="*/ 0 w 1526071"/>
                <a:gd name="connsiteY6" fmla="*/ 3295251 h 3464354"/>
                <a:gd name="connsiteX7" fmla="*/ 0 w 1526071"/>
                <a:gd name="connsiteY7" fmla="*/ 346875 h 3464354"/>
                <a:gd name="connsiteX8" fmla="*/ 109286 w 1526071"/>
                <a:gd name="connsiteY8" fmla="*/ 0 h 346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6071" h="3464354">
                  <a:moveTo>
                    <a:pt x="109286" y="0"/>
                  </a:moveTo>
                  <a:lnTo>
                    <a:pt x="1472790" y="0"/>
                  </a:lnTo>
                  <a:cubicBezTo>
                    <a:pt x="1502211" y="0"/>
                    <a:pt x="1526071" y="75736"/>
                    <a:pt x="1526071" y="169104"/>
                  </a:cubicBezTo>
                  <a:lnTo>
                    <a:pt x="1526071" y="3117479"/>
                  </a:lnTo>
                  <a:cubicBezTo>
                    <a:pt x="1526071" y="3308892"/>
                    <a:pt x="1477087" y="3464355"/>
                    <a:pt x="1416785" y="3464355"/>
                  </a:cubicBezTo>
                  <a:lnTo>
                    <a:pt x="53280" y="3464355"/>
                  </a:lnTo>
                  <a:cubicBezTo>
                    <a:pt x="23859" y="3464355"/>
                    <a:pt x="0" y="3388618"/>
                    <a:pt x="0" y="3295251"/>
                  </a:cubicBezTo>
                  <a:lnTo>
                    <a:pt x="0" y="346875"/>
                  </a:lnTo>
                  <a:cubicBezTo>
                    <a:pt x="0" y="155462"/>
                    <a:pt x="48983" y="0"/>
                    <a:pt x="109286" y="0"/>
                  </a:cubicBezTo>
                  <a:close/>
                </a:path>
              </a:pathLst>
            </a:custGeom>
            <a:solidFill>
              <a:srgbClr val="141414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398B0EB9-9034-9A76-13F6-BD4131666567}"/>
                </a:ext>
              </a:extLst>
            </p:cNvPr>
            <p:cNvSpPr/>
            <p:nvPr/>
          </p:nvSpPr>
          <p:spPr>
            <a:xfrm>
              <a:off x="4117269" y="7642840"/>
              <a:ext cx="4503909" cy="3234939"/>
            </a:xfrm>
            <a:custGeom>
              <a:avLst/>
              <a:gdLst>
                <a:gd name="connsiteX0" fmla="*/ 192198 w 4503909"/>
                <a:gd name="connsiteY0" fmla="*/ 0 h 3234939"/>
                <a:gd name="connsiteX1" fmla="*/ 4503910 w 4503909"/>
                <a:gd name="connsiteY1" fmla="*/ 0 h 3234939"/>
                <a:gd name="connsiteX2" fmla="*/ 4503910 w 4503909"/>
                <a:gd name="connsiteY2" fmla="*/ 3042333 h 3234939"/>
                <a:gd name="connsiteX3" fmla="*/ 4311697 w 4503909"/>
                <a:gd name="connsiteY3" fmla="*/ 3234940 h 3234939"/>
                <a:gd name="connsiteX4" fmla="*/ 0 w 4503909"/>
                <a:gd name="connsiteY4" fmla="*/ 3234940 h 3234939"/>
                <a:gd name="connsiteX5" fmla="*/ 0 w 4503909"/>
                <a:gd name="connsiteY5" fmla="*/ 192593 h 3234939"/>
                <a:gd name="connsiteX6" fmla="*/ 192198 w 4503909"/>
                <a:gd name="connsiteY6" fmla="*/ 0 h 32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3909" h="3234939">
                  <a:moveTo>
                    <a:pt x="192198" y="0"/>
                  </a:moveTo>
                  <a:lnTo>
                    <a:pt x="4503910" y="0"/>
                  </a:lnTo>
                  <a:lnTo>
                    <a:pt x="4503910" y="3042333"/>
                  </a:lnTo>
                  <a:cubicBezTo>
                    <a:pt x="4503910" y="3148639"/>
                    <a:pt x="4417782" y="3234940"/>
                    <a:pt x="4311697" y="3234940"/>
                  </a:cubicBezTo>
                  <a:lnTo>
                    <a:pt x="0" y="3234940"/>
                  </a:lnTo>
                  <a:lnTo>
                    <a:pt x="0" y="192593"/>
                  </a:lnTo>
                  <a:cubicBezTo>
                    <a:pt x="0" y="86301"/>
                    <a:pt x="86114" y="0"/>
                    <a:pt x="192198" y="0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717B8C70-0F38-8B70-6E6C-3D42A9F3161B}"/>
                </a:ext>
              </a:extLst>
            </p:cNvPr>
            <p:cNvSpPr/>
            <p:nvPr/>
          </p:nvSpPr>
          <p:spPr>
            <a:xfrm>
              <a:off x="2722307" y="6510114"/>
              <a:ext cx="4281391" cy="2733091"/>
            </a:xfrm>
            <a:custGeom>
              <a:avLst/>
              <a:gdLst>
                <a:gd name="connsiteX0" fmla="*/ 554772 w 4281391"/>
                <a:gd name="connsiteY0" fmla="*/ 0 h 2733091"/>
                <a:gd name="connsiteX1" fmla="*/ 4281392 w 4281391"/>
                <a:gd name="connsiteY1" fmla="*/ 0 h 2733091"/>
                <a:gd name="connsiteX2" fmla="*/ 4281392 w 4281391"/>
                <a:gd name="connsiteY2" fmla="*/ 2185461 h 2733091"/>
                <a:gd name="connsiteX3" fmla="*/ 3726732 w 4281391"/>
                <a:gd name="connsiteY3" fmla="*/ 2733092 h 2733091"/>
                <a:gd name="connsiteX4" fmla="*/ 0 w 4281391"/>
                <a:gd name="connsiteY4" fmla="*/ 2733092 h 2733091"/>
                <a:gd name="connsiteX5" fmla="*/ 0 w 4281391"/>
                <a:gd name="connsiteY5" fmla="*/ 547621 h 2733091"/>
                <a:gd name="connsiteX6" fmla="*/ 554659 w 4281391"/>
                <a:gd name="connsiteY6" fmla="*/ 0 h 2733091"/>
                <a:gd name="connsiteX7" fmla="*/ 554772 w 4281391"/>
                <a:gd name="connsiteY7" fmla="*/ 0 h 273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81391" h="2733091">
                  <a:moveTo>
                    <a:pt x="554772" y="0"/>
                  </a:moveTo>
                  <a:lnTo>
                    <a:pt x="4281392" y="0"/>
                  </a:lnTo>
                  <a:lnTo>
                    <a:pt x="4281392" y="2185461"/>
                  </a:lnTo>
                  <a:cubicBezTo>
                    <a:pt x="4281392" y="2487732"/>
                    <a:pt x="4032893" y="2733092"/>
                    <a:pt x="3726732" y="2733092"/>
                  </a:cubicBezTo>
                  <a:lnTo>
                    <a:pt x="0" y="2733092"/>
                  </a:lnTo>
                  <a:lnTo>
                    <a:pt x="0" y="547621"/>
                  </a:lnTo>
                  <a:cubicBezTo>
                    <a:pt x="0" y="245353"/>
                    <a:pt x="248512" y="0"/>
                    <a:pt x="554659" y="0"/>
                  </a:cubicBezTo>
                  <a:lnTo>
                    <a:pt x="554772" y="0"/>
                  </a:lnTo>
                  <a:close/>
                </a:path>
              </a:pathLst>
            </a:custGeom>
            <a:solidFill>
              <a:srgbClr val="141414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BBDBAFD2-0700-66A9-9331-A988E1A26C8B}"/>
                </a:ext>
              </a:extLst>
            </p:cNvPr>
            <p:cNvSpPr/>
            <p:nvPr/>
          </p:nvSpPr>
          <p:spPr>
            <a:xfrm>
              <a:off x="4323202" y="7830473"/>
              <a:ext cx="4097885" cy="2875828"/>
            </a:xfrm>
            <a:custGeom>
              <a:avLst/>
              <a:gdLst>
                <a:gd name="connsiteX0" fmla="*/ 0 w 4097885"/>
                <a:gd name="connsiteY0" fmla="*/ 112361 h 2875828"/>
                <a:gd name="connsiteX1" fmla="*/ 112347 w 4097885"/>
                <a:gd name="connsiteY1" fmla="*/ 0 h 2875828"/>
                <a:gd name="connsiteX2" fmla="*/ 4097886 w 4097885"/>
                <a:gd name="connsiteY2" fmla="*/ 0 h 2875828"/>
                <a:gd name="connsiteX3" fmla="*/ 4097886 w 4097885"/>
                <a:gd name="connsiteY3" fmla="*/ 2763439 h 2875828"/>
                <a:gd name="connsiteX4" fmla="*/ 3987336 w 4097885"/>
                <a:gd name="connsiteY4" fmla="*/ 2875828 h 2875828"/>
                <a:gd name="connsiteX5" fmla="*/ 0 w 4097885"/>
                <a:gd name="connsiteY5" fmla="*/ 2875815 h 2875828"/>
                <a:gd name="connsiteX6" fmla="*/ 0 w 4097885"/>
                <a:gd name="connsiteY6" fmla="*/ 112361 h 287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97885" h="2875828">
                  <a:moveTo>
                    <a:pt x="0" y="112361"/>
                  </a:moveTo>
                  <a:cubicBezTo>
                    <a:pt x="0" y="50280"/>
                    <a:pt x="50289" y="0"/>
                    <a:pt x="112347" y="0"/>
                  </a:cubicBezTo>
                  <a:lnTo>
                    <a:pt x="4097886" y="0"/>
                  </a:lnTo>
                  <a:lnTo>
                    <a:pt x="4097886" y="2763439"/>
                  </a:lnTo>
                  <a:cubicBezTo>
                    <a:pt x="4097886" y="2825506"/>
                    <a:pt x="4049380" y="2875828"/>
                    <a:pt x="3987336" y="2875828"/>
                  </a:cubicBezTo>
                  <a:cubicBezTo>
                    <a:pt x="3367642" y="2875815"/>
                    <a:pt x="340778" y="2875815"/>
                    <a:pt x="0" y="2875815"/>
                  </a:cubicBezTo>
                  <a:cubicBezTo>
                    <a:pt x="0" y="2631593"/>
                    <a:pt x="0" y="613603"/>
                    <a:pt x="0" y="112361"/>
                  </a:cubicBezTo>
                  <a:close/>
                </a:path>
              </a:pathLst>
            </a:custGeom>
            <a:solidFill>
              <a:srgbClr val="E6E6E6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1F32EE30-87A6-D327-986C-56352A134D2C}"/>
                </a:ext>
              </a:extLst>
            </p:cNvPr>
            <p:cNvSpPr/>
            <p:nvPr/>
          </p:nvSpPr>
          <p:spPr>
            <a:xfrm>
              <a:off x="6856762" y="10344381"/>
              <a:ext cx="1292405" cy="127299"/>
            </a:xfrm>
            <a:custGeom>
              <a:avLst/>
              <a:gdLst>
                <a:gd name="connsiteX0" fmla="*/ 1228779 w 1292405"/>
                <a:gd name="connsiteY0" fmla="*/ 0 h 127299"/>
                <a:gd name="connsiteX1" fmla="*/ 1292405 w 1292405"/>
                <a:gd name="connsiteY1" fmla="*/ 0 h 127299"/>
                <a:gd name="connsiteX2" fmla="*/ 1292405 w 1292405"/>
                <a:gd name="connsiteY2" fmla="*/ 127299 h 127299"/>
                <a:gd name="connsiteX3" fmla="*/ 1228779 w 1292405"/>
                <a:gd name="connsiteY3" fmla="*/ 127299 h 127299"/>
                <a:gd name="connsiteX4" fmla="*/ 63626 w 1292405"/>
                <a:gd name="connsiteY4" fmla="*/ 127299 h 127299"/>
                <a:gd name="connsiteX5" fmla="*/ 0 w 1292405"/>
                <a:gd name="connsiteY5" fmla="*/ 127299 h 127299"/>
                <a:gd name="connsiteX6" fmla="*/ 0 w 1292405"/>
                <a:gd name="connsiteY6" fmla="*/ 0 h 127299"/>
                <a:gd name="connsiteX7" fmla="*/ 63626 w 1292405"/>
                <a:gd name="connsiteY7" fmla="*/ 0 h 12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2405" h="127299">
                  <a:moveTo>
                    <a:pt x="1228779" y="0"/>
                  </a:moveTo>
                  <a:cubicBezTo>
                    <a:pt x="1263919" y="0"/>
                    <a:pt x="1292405" y="0"/>
                    <a:pt x="1292405" y="0"/>
                  </a:cubicBezTo>
                  <a:lnTo>
                    <a:pt x="1292405" y="127299"/>
                  </a:lnTo>
                  <a:cubicBezTo>
                    <a:pt x="1292405" y="127299"/>
                    <a:pt x="1263919" y="127299"/>
                    <a:pt x="1228779" y="127299"/>
                  </a:cubicBezTo>
                  <a:lnTo>
                    <a:pt x="63626" y="127299"/>
                  </a:lnTo>
                  <a:cubicBezTo>
                    <a:pt x="28486" y="127299"/>
                    <a:pt x="0" y="127299"/>
                    <a:pt x="0" y="127299"/>
                  </a:cubicBezTo>
                  <a:lnTo>
                    <a:pt x="0" y="0"/>
                  </a:lnTo>
                  <a:cubicBezTo>
                    <a:pt x="0" y="0"/>
                    <a:pt x="28486" y="0"/>
                    <a:pt x="63626" y="0"/>
                  </a:cubicBezTo>
                  <a:close/>
                </a:path>
              </a:pathLst>
            </a:custGeom>
            <a:solidFill>
              <a:srgbClr val="141414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EF769918-75B2-C166-5411-059F7167A2FD}"/>
                </a:ext>
              </a:extLst>
            </p:cNvPr>
            <p:cNvSpPr/>
            <p:nvPr/>
          </p:nvSpPr>
          <p:spPr>
            <a:xfrm>
              <a:off x="1958825" y="10877766"/>
              <a:ext cx="4503822" cy="292717"/>
            </a:xfrm>
            <a:custGeom>
              <a:avLst/>
              <a:gdLst>
                <a:gd name="connsiteX0" fmla="*/ 121387 w 4503822"/>
                <a:gd name="connsiteY0" fmla="*/ 0 h 292717"/>
                <a:gd name="connsiteX1" fmla="*/ 4503823 w 4503822"/>
                <a:gd name="connsiteY1" fmla="*/ 0 h 292717"/>
                <a:gd name="connsiteX2" fmla="*/ 4503823 w 4503822"/>
                <a:gd name="connsiteY2" fmla="*/ 171000 h 292717"/>
                <a:gd name="connsiteX3" fmla="*/ 4382333 w 4503822"/>
                <a:gd name="connsiteY3" fmla="*/ 292718 h 292717"/>
                <a:gd name="connsiteX4" fmla="*/ 0 w 4503822"/>
                <a:gd name="connsiteY4" fmla="*/ 292718 h 292717"/>
                <a:gd name="connsiteX5" fmla="*/ 0 w 4503822"/>
                <a:gd name="connsiteY5" fmla="*/ 121731 h 292717"/>
                <a:gd name="connsiteX6" fmla="*/ 121487 w 4503822"/>
                <a:gd name="connsiteY6" fmla="*/ 0 h 292717"/>
                <a:gd name="connsiteX7" fmla="*/ 121387 w 4503822"/>
                <a:gd name="connsiteY7" fmla="*/ 0 h 292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03822" h="292717">
                  <a:moveTo>
                    <a:pt x="121387" y="0"/>
                  </a:moveTo>
                  <a:lnTo>
                    <a:pt x="4503823" y="0"/>
                  </a:lnTo>
                  <a:lnTo>
                    <a:pt x="4503823" y="171000"/>
                  </a:lnTo>
                  <a:cubicBezTo>
                    <a:pt x="4503823" y="238181"/>
                    <a:pt x="4449390" y="292718"/>
                    <a:pt x="4382333" y="292718"/>
                  </a:cubicBezTo>
                  <a:lnTo>
                    <a:pt x="0" y="292718"/>
                  </a:lnTo>
                  <a:lnTo>
                    <a:pt x="0" y="121731"/>
                  </a:lnTo>
                  <a:cubicBezTo>
                    <a:pt x="0" y="54537"/>
                    <a:pt x="54437" y="0"/>
                    <a:pt x="121487" y="0"/>
                  </a:cubicBezTo>
                  <a:lnTo>
                    <a:pt x="121387" y="0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34FFDE4D-EBE3-E2EC-EC4C-8EC01F1FF72F}"/>
                </a:ext>
              </a:extLst>
            </p:cNvPr>
            <p:cNvSpPr/>
            <p:nvPr/>
          </p:nvSpPr>
          <p:spPr>
            <a:xfrm>
              <a:off x="1958825" y="10877681"/>
              <a:ext cx="6662353" cy="292731"/>
            </a:xfrm>
            <a:custGeom>
              <a:avLst/>
              <a:gdLst>
                <a:gd name="connsiteX0" fmla="*/ 123572 w 6662353"/>
                <a:gd name="connsiteY0" fmla="*/ 98 h 292731"/>
                <a:gd name="connsiteX1" fmla="*/ 6585663 w 6662353"/>
                <a:gd name="connsiteY1" fmla="*/ 98 h 292731"/>
                <a:gd name="connsiteX2" fmla="*/ 6662354 w 6662353"/>
                <a:gd name="connsiteY2" fmla="*/ 76931 h 292731"/>
                <a:gd name="connsiteX3" fmla="*/ 6662354 w 6662353"/>
                <a:gd name="connsiteY3" fmla="*/ 292732 h 292731"/>
                <a:gd name="connsiteX4" fmla="*/ 0 w 6662353"/>
                <a:gd name="connsiteY4" fmla="*/ 292732 h 292731"/>
                <a:gd name="connsiteX5" fmla="*/ 0 w 6662353"/>
                <a:gd name="connsiteY5" fmla="*/ 123811 h 292731"/>
                <a:gd name="connsiteX6" fmla="*/ 123572 w 6662353"/>
                <a:gd name="connsiteY6" fmla="*/ 0 h 292731"/>
                <a:gd name="connsiteX7" fmla="*/ 123572 w 6662353"/>
                <a:gd name="connsiteY7" fmla="*/ 98 h 29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62353" h="292731">
                  <a:moveTo>
                    <a:pt x="123572" y="98"/>
                  </a:moveTo>
                  <a:lnTo>
                    <a:pt x="6585663" y="98"/>
                  </a:lnTo>
                  <a:cubicBezTo>
                    <a:pt x="6627989" y="98"/>
                    <a:pt x="6662354" y="34532"/>
                    <a:pt x="6662354" y="76931"/>
                  </a:cubicBezTo>
                  <a:lnTo>
                    <a:pt x="6662354" y="292732"/>
                  </a:lnTo>
                  <a:lnTo>
                    <a:pt x="0" y="292732"/>
                  </a:lnTo>
                  <a:lnTo>
                    <a:pt x="0" y="123811"/>
                  </a:lnTo>
                  <a:cubicBezTo>
                    <a:pt x="0" y="55436"/>
                    <a:pt x="55330" y="0"/>
                    <a:pt x="123572" y="0"/>
                  </a:cubicBezTo>
                  <a:lnTo>
                    <a:pt x="123572" y="98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3140A102-D343-6110-E67F-1CEBF4BFF31E}"/>
                </a:ext>
              </a:extLst>
            </p:cNvPr>
            <p:cNvSpPr/>
            <p:nvPr/>
          </p:nvSpPr>
          <p:spPr>
            <a:xfrm>
              <a:off x="6573310" y="11904441"/>
              <a:ext cx="129732" cy="129992"/>
            </a:xfrm>
            <a:custGeom>
              <a:avLst/>
              <a:gdLst>
                <a:gd name="connsiteX0" fmla="*/ 64866 w 129732"/>
                <a:gd name="connsiteY0" fmla="*/ 129992 h 129992"/>
                <a:gd name="connsiteX1" fmla="*/ 129733 w 129732"/>
                <a:gd name="connsiteY1" fmla="*/ 64989 h 129992"/>
                <a:gd name="connsiteX2" fmla="*/ 64866 w 129732"/>
                <a:gd name="connsiteY2" fmla="*/ 0 h 129992"/>
                <a:gd name="connsiteX3" fmla="*/ 0 w 129732"/>
                <a:gd name="connsiteY3" fmla="*/ 64989 h 129992"/>
                <a:gd name="connsiteX4" fmla="*/ 64866 w 129732"/>
                <a:gd name="connsiteY4" fmla="*/ 129992 h 129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732" h="129992">
                  <a:moveTo>
                    <a:pt x="64866" y="129992"/>
                  </a:moveTo>
                  <a:cubicBezTo>
                    <a:pt x="100691" y="129992"/>
                    <a:pt x="129733" y="100883"/>
                    <a:pt x="129733" y="64989"/>
                  </a:cubicBezTo>
                  <a:cubicBezTo>
                    <a:pt x="129733" y="29095"/>
                    <a:pt x="100691" y="0"/>
                    <a:pt x="64866" y="0"/>
                  </a:cubicBezTo>
                  <a:cubicBezTo>
                    <a:pt x="29042" y="0"/>
                    <a:pt x="0" y="29095"/>
                    <a:pt x="0" y="64989"/>
                  </a:cubicBezTo>
                  <a:cubicBezTo>
                    <a:pt x="0" y="100883"/>
                    <a:pt x="29042" y="129992"/>
                    <a:pt x="64866" y="129992"/>
                  </a:cubicBezTo>
                  <a:close/>
                </a:path>
              </a:pathLst>
            </a:custGeom>
            <a:solidFill>
              <a:srgbClr val="E6E6E6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A875B1FD-9789-B095-8421-A871354A9450}"/>
                </a:ext>
              </a:extLst>
            </p:cNvPr>
            <p:cNvSpPr/>
            <p:nvPr/>
          </p:nvSpPr>
          <p:spPr>
            <a:xfrm>
              <a:off x="2722321" y="6510114"/>
              <a:ext cx="4134426" cy="2566727"/>
            </a:xfrm>
            <a:custGeom>
              <a:avLst/>
              <a:gdLst>
                <a:gd name="connsiteX0" fmla="*/ 0 w 4134426"/>
                <a:gd name="connsiteY0" fmla="*/ 112389 h 2566727"/>
                <a:gd name="connsiteX1" fmla="*/ 112347 w 4134426"/>
                <a:gd name="connsiteY1" fmla="*/ 0 h 2566727"/>
                <a:gd name="connsiteX2" fmla="*/ 4134427 w 4134426"/>
                <a:gd name="connsiteY2" fmla="*/ 0 h 2566727"/>
                <a:gd name="connsiteX3" fmla="*/ 4134427 w 4134426"/>
                <a:gd name="connsiteY3" fmla="*/ 2454338 h 2566727"/>
                <a:gd name="connsiteX4" fmla="*/ 4022080 w 4134426"/>
                <a:gd name="connsiteY4" fmla="*/ 2566728 h 2566727"/>
                <a:gd name="connsiteX5" fmla="*/ 0 w 4134426"/>
                <a:gd name="connsiteY5" fmla="*/ 2566728 h 2566727"/>
                <a:gd name="connsiteX6" fmla="*/ 0 w 4134426"/>
                <a:gd name="connsiteY6" fmla="*/ 112389 h 2566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4426" h="2566727">
                  <a:moveTo>
                    <a:pt x="0" y="112389"/>
                  </a:moveTo>
                  <a:cubicBezTo>
                    <a:pt x="0" y="50318"/>
                    <a:pt x="50304" y="0"/>
                    <a:pt x="112347" y="0"/>
                  </a:cubicBezTo>
                  <a:lnTo>
                    <a:pt x="4134427" y="0"/>
                  </a:lnTo>
                  <a:lnTo>
                    <a:pt x="4134427" y="2454338"/>
                  </a:lnTo>
                  <a:cubicBezTo>
                    <a:pt x="4134427" y="2516419"/>
                    <a:pt x="4084123" y="2566728"/>
                    <a:pt x="4022080" y="2566728"/>
                  </a:cubicBezTo>
                  <a:lnTo>
                    <a:pt x="0" y="2566728"/>
                  </a:lnTo>
                  <a:lnTo>
                    <a:pt x="0" y="112389"/>
                  </a:lnTo>
                  <a:close/>
                </a:path>
              </a:pathLst>
            </a:custGeom>
            <a:solidFill>
              <a:srgbClr val="3044FF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5786B5D9-F137-8DD7-D5A8-681018A5E18F}"/>
                </a:ext>
              </a:extLst>
            </p:cNvPr>
            <p:cNvSpPr/>
            <p:nvPr/>
          </p:nvSpPr>
          <p:spPr>
            <a:xfrm>
              <a:off x="2582881" y="6371329"/>
              <a:ext cx="1404752" cy="776953"/>
            </a:xfrm>
            <a:custGeom>
              <a:avLst/>
              <a:gdLst>
                <a:gd name="connsiteX0" fmla="*/ 1404753 w 1404752"/>
                <a:gd name="connsiteY0" fmla="*/ 0 h 776953"/>
                <a:gd name="connsiteX1" fmla="*/ 140437 w 1404752"/>
                <a:gd name="connsiteY1" fmla="*/ 0 h 776953"/>
                <a:gd name="connsiteX2" fmla="*/ 0 w 1404752"/>
                <a:gd name="connsiteY2" fmla="*/ 140486 h 776953"/>
                <a:gd name="connsiteX3" fmla="*/ 0 w 1404752"/>
                <a:gd name="connsiteY3" fmla="*/ 776954 h 77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4752" h="776953">
                  <a:moveTo>
                    <a:pt x="1404753" y="0"/>
                  </a:moveTo>
                  <a:lnTo>
                    <a:pt x="140437" y="0"/>
                  </a:lnTo>
                  <a:cubicBezTo>
                    <a:pt x="62875" y="0"/>
                    <a:pt x="0" y="62897"/>
                    <a:pt x="0" y="140486"/>
                  </a:cubicBezTo>
                  <a:lnTo>
                    <a:pt x="0" y="776954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BE9336FD-3AA6-B031-AB24-8B62E6BB2ECC}"/>
                </a:ext>
              </a:extLst>
            </p:cNvPr>
            <p:cNvSpPr/>
            <p:nvPr/>
          </p:nvSpPr>
          <p:spPr>
            <a:xfrm>
              <a:off x="3041669" y="6798440"/>
              <a:ext cx="164420" cy="164492"/>
            </a:xfrm>
            <a:custGeom>
              <a:avLst/>
              <a:gdLst>
                <a:gd name="connsiteX0" fmla="*/ 82210 w 164420"/>
                <a:gd name="connsiteY0" fmla="*/ 164493 h 164492"/>
                <a:gd name="connsiteX1" fmla="*/ 164420 w 164420"/>
                <a:gd name="connsiteY1" fmla="*/ 82246 h 164492"/>
                <a:gd name="connsiteX2" fmla="*/ 82210 w 164420"/>
                <a:gd name="connsiteY2" fmla="*/ 0 h 164492"/>
                <a:gd name="connsiteX3" fmla="*/ 0 w 164420"/>
                <a:gd name="connsiteY3" fmla="*/ 82246 h 164492"/>
                <a:gd name="connsiteX4" fmla="*/ 82210 w 164420"/>
                <a:gd name="connsiteY4" fmla="*/ 164493 h 1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20" h="164492">
                  <a:moveTo>
                    <a:pt x="82210" y="164493"/>
                  </a:moveTo>
                  <a:cubicBezTo>
                    <a:pt x="127613" y="164493"/>
                    <a:pt x="164420" y="127670"/>
                    <a:pt x="164420" y="82246"/>
                  </a:cubicBezTo>
                  <a:cubicBezTo>
                    <a:pt x="164420" y="36823"/>
                    <a:pt x="127613" y="0"/>
                    <a:pt x="82210" y="0"/>
                  </a:cubicBezTo>
                  <a:cubicBezTo>
                    <a:pt x="36808" y="0"/>
                    <a:pt x="0" y="36823"/>
                    <a:pt x="0" y="82246"/>
                  </a:cubicBezTo>
                  <a:cubicBezTo>
                    <a:pt x="0" y="127670"/>
                    <a:pt x="36808" y="164493"/>
                    <a:pt x="82210" y="164493"/>
                  </a:cubicBezTo>
                  <a:close/>
                </a:path>
              </a:pathLst>
            </a:custGeom>
            <a:solidFill>
              <a:srgbClr val="FFFEFE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0F243A6E-624F-86ED-8E3D-C19C08402C88}"/>
                </a:ext>
              </a:extLst>
            </p:cNvPr>
            <p:cNvSpPr/>
            <p:nvPr/>
          </p:nvSpPr>
          <p:spPr>
            <a:xfrm>
              <a:off x="3374905" y="6798440"/>
              <a:ext cx="164434" cy="164492"/>
            </a:xfrm>
            <a:custGeom>
              <a:avLst/>
              <a:gdLst>
                <a:gd name="connsiteX0" fmla="*/ 82224 w 164434"/>
                <a:gd name="connsiteY0" fmla="*/ 164493 h 164492"/>
                <a:gd name="connsiteX1" fmla="*/ 164434 w 164434"/>
                <a:gd name="connsiteY1" fmla="*/ 82246 h 164492"/>
                <a:gd name="connsiteX2" fmla="*/ 82224 w 164434"/>
                <a:gd name="connsiteY2" fmla="*/ 0 h 164492"/>
                <a:gd name="connsiteX3" fmla="*/ 0 w 164434"/>
                <a:gd name="connsiteY3" fmla="*/ 82246 h 164492"/>
                <a:gd name="connsiteX4" fmla="*/ 82224 w 164434"/>
                <a:gd name="connsiteY4" fmla="*/ 164493 h 1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34" h="164492">
                  <a:moveTo>
                    <a:pt x="82224" y="164493"/>
                  </a:moveTo>
                  <a:cubicBezTo>
                    <a:pt x="127627" y="164493"/>
                    <a:pt x="164434" y="127670"/>
                    <a:pt x="164434" y="82246"/>
                  </a:cubicBezTo>
                  <a:cubicBezTo>
                    <a:pt x="164434" y="36823"/>
                    <a:pt x="127627" y="0"/>
                    <a:pt x="82224" y="0"/>
                  </a:cubicBezTo>
                  <a:cubicBezTo>
                    <a:pt x="36808" y="0"/>
                    <a:pt x="0" y="36823"/>
                    <a:pt x="0" y="82246"/>
                  </a:cubicBezTo>
                  <a:cubicBezTo>
                    <a:pt x="0" y="127670"/>
                    <a:pt x="36808" y="164493"/>
                    <a:pt x="82224" y="164493"/>
                  </a:cubicBezTo>
                  <a:close/>
                </a:path>
              </a:pathLst>
            </a:custGeom>
            <a:solidFill>
              <a:srgbClr val="FFFEFE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E8425C01-C33F-B0B8-A796-7322AA8EBBD0}"/>
                </a:ext>
              </a:extLst>
            </p:cNvPr>
            <p:cNvSpPr/>
            <p:nvPr/>
          </p:nvSpPr>
          <p:spPr>
            <a:xfrm>
              <a:off x="3708142" y="6798440"/>
              <a:ext cx="164420" cy="164492"/>
            </a:xfrm>
            <a:custGeom>
              <a:avLst/>
              <a:gdLst>
                <a:gd name="connsiteX0" fmla="*/ 82210 w 164420"/>
                <a:gd name="connsiteY0" fmla="*/ 164493 h 164492"/>
                <a:gd name="connsiteX1" fmla="*/ 164421 w 164420"/>
                <a:gd name="connsiteY1" fmla="*/ 82246 h 164492"/>
                <a:gd name="connsiteX2" fmla="*/ 82210 w 164420"/>
                <a:gd name="connsiteY2" fmla="*/ 0 h 164492"/>
                <a:gd name="connsiteX3" fmla="*/ 0 w 164420"/>
                <a:gd name="connsiteY3" fmla="*/ 82246 h 164492"/>
                <a:gd name="connsiteX4" fmla="*/ 82210 w 164420"/>
                <a:gd name="connsiteY4" fmla="*/ 164493 h 1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420" h="164492">
                  <a:moveTo>
                    <a:pt x="82210" y="164493"/>
                  </a:moveTo>
                  <a:cubicBezTo>
                    <a:pt x="127613" y="164493"/>
                    <a:pt x="164421" y="127670"/>
                    <a:pt x="164421" y="82246"/>
                  </a:cubicBezTo>
                  <a:cubicBezTo>
                    <a:pt x="164421" y="36823"/>
                    <a:pt x="127613" y="0"/>
                    <a:pt x="82210" y="0"/>
                  </a:cubicBezTo>
                  <a:cubicBezTo>
                    <a:pt x="36808" y="0"/>
                    <a:pt x="0" y="36823"/>
                    <a:pt x="0" y="82246"/>
                  </a:cubicBezTo>
                  <a:cubicBezTo>
                    <a:pt x="0" y="127670"/>
                    <a:pt x="36808" y="164493"/>
                    <a:pt x="82210" y="164493"/>
                  </a:cubicBezTo>
                  <a:close/>
                </a:path>
              </a:pathLst>
            </a:custGeom>
            <a:solidFill>
              <a:srgbClr val="FFFEFE"/>
            </a:solidFill>
            <a:ln w="140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3EF46A7D-BB73-2DB6-D266-E62F8E569B5E}"/>
                </a:ext>
              </a:extLst>
            </p:cNvPr>
            <p:cNvSpPr/>
            <p:nvPr/>
          </p:nvSpPr>
          <p:spPr>
            <a:xfrm>
              <a:off x="7397743" y="5940073"/>
              <a:ext cx="1139665" cy="1140088"/>
            </a:xfrm>
            <a:custGeom>
              <a:avLst/>
              <a:gdLst>
                <a:gd name="connsiteX0" fmla="*/ 1139666 w 1139665"/>
                <a:gd name="connsiteY0" fmla="*/ 570045 h 1140088"/>
                <a:gd name="connsiteX1" fmla="*/ 569840 w 1139665"/>
                <a:gd name="connsiteY1" fmla="*/ 1140089 h 1140088"/>
                <a:gd name="connsiteX2" fmla="*/ 0 w 1139665"/>
                <a:gd name="connsiteY2" fmla="*/ 570045 h 1140088"/>
                <a:gd name="connsiteX3" fmla="*/ 569840 w 1139665"/>
                <a:gd name="connsiteY3" fmla="*/ 0 h 1140088"/>
                <a:gd name="connsiteX4" fmla="*/ 1139666 w 1139665"/>
                <a:gd name="connsiteY4" fmla="*/ 570045 h 114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9665" h="1140088">
                  <a:moveTo>
                    <a:pt x="1139666" y="570045"/>
                  </a:moveTo>
                  <a:cubicBezTo>
                    <a:pt x="1139666" y="884871"/>
                    <a:pt x="884539" y="1140089"/>
                    <a:pt x="569840" y="1140089"/>
                  </a:cubicBezTo>
                  <a:cubicBezTo>
                    <a:pt x="255127" y="1140089"/>
                    <a:pt x="0" y="884871"/>
                    <a:pt x="0" y="570045"/>
                  </a:cubicBezTo>
                  <a:cubicBezTo>
                    <a:pt x="0" y="255218"/>
                    <a:pt x="255127" y="0"/>
                    <a:pt x="569840" y="0"/>
                  </a:cubicBezTo>
                  <a:cubicBezTo>
                    <a:pt x="884539" y="0"/>
                    <a:pt x="1139666" y="255218"/>
                    <a:pt x="1139666" y="570045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64610FF8-D1C1-F95F-2786-7D7CA16A1ADB}"/>
                </a:ext>
              </a:extLst>
            </p:cNvPr>
            <p:cNvSpPr/>
            <p:nvPr/>
          </p:nvSpPr>
          <p:spPr>
            <a:xfrm>
              <a:off x="7973411" y="6193141"/>
              <a:ext cx="14043" cy="633949"/>
            </a:xfrm>
            <a:custGeom>
              <a:avLst/>
              <a:gdLst>
                <a:gd name="connsiteX0" fmla="*/ 0 w 14043"/>
                <a:gd name="connsiteY0" fmla="*/ 0 h 633949"/>
                <a:gd name="connsiteX1" fmla="*/ 0 w 14043"/>
                <a:gd name="connsiteY1" fmla="*/ 633949 h 633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043" h="633949">
                  <a:moveTo>
                    <a:pt x="0" y="0"/>
                  </a:moveTo>
                  <a:lnTo>
                    <a:pt x="0" y="633949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53807A41-5D01-247A-9BBE-65A98E79DF2A}"/>
                </a:ext>
              </a:extLst>
            </p:cNvPr>
            <p:cNvSpPr/>
            <p:nvPr/>
          </p:nvSpPr>
          <p:spPr>
            <a:xfrm>
              <a:off x="7725278" y="6193141"/>
              <a:ext cx="484568" cy="248193"/>
            </a:xfrm>
            <a:custGeom>
              <a:avLst/>
              <a:gdLst>
                <a:gd name="connsiteX0" fmla="*/ 0 w 484568"/>
                <a:gd name="connsiteY0" fmla="*/ 248193 h 248193"/>
                <a:gd name="connsiteX1" fmla="*/ 248105 w 484568"/>
                <a:gd name="connsiteY1" fmla="*/ 0 h 248193"/>
                <a:gd name="connsiteX2" fmla="*/ 484569 w 484568"/>
                <a:gd name="connsiteY2" fmla="*/ 236548 h 24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4568" h="248193">
                  <a:moveTo>
                    <a:pt x="0" y="248193"/>
                  </a:moveTo>
                  <a:lnTo>
                    <a:pt x="248105" y="0"/>
                  </a:lnTo>
                  <a:lnTo>
                    <a:pt x="484569" y="236548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6" name="Текст 7">
            <a:extLst>
              <a:ext uri="{FF2B5EF4-FFF2-40B4-BE49-F238E27FC236}">
                <a16:creationId xmlns:a16="http://schemas.microsoft.com/office/drawing/2014/main" id="{686A4666-49F7-83A6-D119-8927217D67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1817251"/>
            <a:ext cx="8667598" cy="230832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Список</a:t>
            </a:r>
            <a:br>
              <a:rPr lang="ru-RU" dirty="0"/>
            </a:br>
            <a:r>
              <a:rPr lang="ru-RU" dirty="0"/>
              <a:t>литературы</a:t>
            </a:r>
          </a:p>
        </p:txBody>
      </p:sp>
      <p:sp>
        <p:nvSpPr>
          <p:cNvPr id="27" name="Текст 55">
            <a:extLst>
              <a:ext uri="{FF2B5EF4-FFF2-40B4-BE49-F238E27FC236}">
                <a16:creationId xmlns:a16="http://schemas.microsoft.com/office/drawing/2014/main" id="{C1EEF921-4248-BDC1-3E11-AFB85BFF306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800411" y="2231410"/>
            <a:ext cx="7246892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Статья про ансамбли</a:t>
            </a:r>
          </a:p>
        </p:txBody>
      </p:sp>
      <p:sp>
        <p:nvSpPr>
          <p:cNvPr id="28" name="Текст 55">
            <a:extLst>
              <a:ext uri="{FF2B5EF4-FFF2-40B4-BE49-F238E27FC236}">
                <a16:creationId xmlns:a16="http://schemas.microsoft.com/office/drawing/2014/main" id="{45BA3A0B-7BF2-B97E-EC17-EEFA38A0467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800410" y="2841010"/>
            <a:ext cx="9367285" cy="11140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000" dirty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2000" dirty="0" err="1">
                <a:solidFill>
                  <a:schemeClr val="accent6"/>
                </a:solidFill>
                <a:latin typeface="Graphik LC Regular" panose="020B0503030202060203" pitchFamily="34" charset="0"/>
              </a:rPr>
              <a:t>Dietterich</a:t>
            </a:r>
            <a:r>
              <a:rPr lang="en-US" sz="2000" dirty="0">
                <a:solidFill>
                  <a:schemeClr val="accent6"/>
                </a:solidFill>
                <a:latin typeface="Graphik LC Regular" panose="020B0503030202060203" pitchFamily="34" charset="0"/>
              </a:rPr>
              <a:t>, T. G. (2000). «Ensemble Methods in Machine Learning» // </a:t>
            </a:r>
            <a:br>
              <a:rPr lang="en-US" sz="2000" dirty="0">
                <a:solidFill>
                  <a:schemeClr val="accent6"/>
                </a:solidFill>
                <a:latin typeface="Graphik LC Regular" panose="020B0503030202060203" pitchFamily="34" charset="0"/>
              </a:rPr>
            </a:br>
            <a:r>
              <a:rPr lang="en-US" sz="2000" dirty="0">
                <a:solidFill>
                  <a:schemeClr val="accent6"/>
                </a:solidFill>
                <a:latin typeface="Graphik LC Regular" panose="020B0503030202060203" pitchFamily="34" charset="0"/>
              </a:rPr>
              <a:t>First International Workshop on Multiple Classifier Systems, Lecture Notes </a:t>
            </a:r>
            <a:br>
              <a:rPr lang="en-US" sz="2000" dirty="0">
                <a:solidFill>
                  <a:schemeClr val="accent6"/>
                </a:solidFill>
                <a:latin typeface="Graphik LC Regular" panose="020B0503030202060203" pitchFamily="34" charset="0"/>
              </a:rPr>
            </a:br>
            <a:r>
              <a:rPr lang="en-US" sz="2000" dirty="0">
                <a:solidFill>
                  <a:schemeClr val="accent6"/>
                </a:solidFill>
                <a:latin typeface="Graphik LC Regular" panose="020B0503030202060203" pitchFamily="34" charset="0"/>
              </a:rPr>
              <a:t>in Computer Science (pp. 1-15). New York: Springer Verlag.</a:t>
            </a:r>
          </a:p>
        </p:txBody>
      </p:sp>
      <p:sp>
        <p:nvSpPr>
          <p:cNvPr id="35" name="Текст 55">
            <a:extLst>
              <a:ext uri="{FF2B5EF4-FFF2-40B4-BE49-F238E27FC236}">
                <a16:creationId xmlns:a16="http://schemas.microsoft.com/office/drawing/2014/main" id="{1B3C505F-46D3-8D97-274D-276F0846F3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800410" y="5350862"/>
            <a:ext cx="9367285" cy="11140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000" dirty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2000" dirty="0" err="1">
                <a:solidFill>
                  <a:schemeClr val="accent6"/>
                </a:solidFill>
                <a:latin typeface="Graphik LC Regular" panose="020B0503030202060203" pitchFamily="34" charset="0"/>
              </a:rPr>
              <a:t>Dietterich</a:t>
            </a:r>
            <a:r>
              <a:rPr lang="en-US" sz="2000" dirty="0">
                <a:solidFill>
                  <a:schemeClr val="accent6"/>
                </a:solidFill>
                <a:latin typeface="Graphik LC Regular" panose="020B0503030202060203" pitchFamily="34" charset="0"/>
              </a:rPr>
              <a:t>, T. G. (2000). «Ensemble Methods in Machine Learning» // </a:t>
            </a:r>
            <a:br>
              <a:rPr lang="en-US" sz="2000" dirty="0">
                <a:solidFill>
                  <a:schemeClr val="accent6"/>
                </a:solidFill>
                <a:latin typeface="Graphik LC Regular" panose="020B0503030202060203" pitchFamily="34" charset="0"/>
              </a:rPr>
            </a:br>
            <a:r>
              <a:rPr lang="en-US" sz="2000" dirty="0">
                <a:solidFill>
                  <a:schemeClr val="accent6"/>
                </a:solidFill>
                <a:latin typeface="Graphik LC Regular" panose="020B0503030202060203" pitchFamily="34" charset="0"/>
              </a:rPr>
              <a:t>First International Workshop on Multiple Classifier Systems, Lecture Notes </a:t>
            </a:r>
            <a:br>
              <a:rPr lang="en-US" sz="2000" dirty="0">
                <a:solidFill>
                  <a:schemeClr val="accent6"/>
                </a:solidFill>
                <a:latin typeface="Graphik LC Regular" panose="020B0503030202060203" pitchFamily="34" charset="0"/>
              </a:rPr>
            </a:br>
            <a:r>
              <a:rPr lang="en-US" sz="2000" dirty="0">
                <a:solidFill>
                  <a:schemeClr val="accent6"/>
                </a:solidFill>
                <a:latin typeface="Graphik LC Regular" panose="020B0503030202060203" pitchFamily="34" charset="0"/>
              </a:rPr>
              <a:t>in Computer Science (pp. 1-15). New York: Springer Verlag.</a:t>
            </a:r>
          </a:p>
        </p:txBody>
      </p:sp>
      <p:sp>
        <p:nvSpPr>
          <p:cNvPr id="36" name="Текст 55">
            <a:extLst>
              <a:ext uri="{FF2B5EF4-FFF2-40B4-BE49-F238E27FC236}">
                <a16:creationId xmlns:a16="http://schemas.microsoft.com/office/drawing/2014/main" id="{74487701-A40C-3DE8-995C-9A480A3503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800410" y="7860714"/>
            <a:ext cx="9367285" cy="11140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000" dirty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2000" dirty="0" err="1">
                <a:solidFill>
                  <a:schemeClr val="accent6"/>
                </a:solidFill>
                <a:latin typeface="Graphik LC Regular" panose="020B0503030202060203" pitchFamily="34" charset="0"/>
              </a:rPr>
              <a:t>Dietterich</a:t>
            </a:r>
            <a:r>
              <a:rPr lang="en-US" sz="2000" dirty="0">
                <a:solidFill>
                  <a:schemeClr val="accent6"/>
                </a:solidFill>
                <a:latin typeface="Graphik LC Regular" panose="020B0503030202060203" pitchFamily="34" charset="0"/>
              </a:rPr>
              <a:t>, T. G. (2000). «Ensemble Methods in Machine Learning» // </a:t>
            </a:r>
            <a:br>
              <a:rPr lang="en-US" sz="2000" dirty="0">
                <a:solidFill>
                  <a:schemeClr val="accent6"/>
                </a:solidFill>
                <a:latin typeface="Graphik LC Regular" panose="020B0503030202060203" pitchFamily="34" charset="0"/>
              </a:rPr>
            </a:br>
            <a:r>
              <a:rPr lang="en-US" sz="2000" dirty="0">
                <a:solidFill>
                  <a:schemeClr val="accent6"/>
                </a:solidFill>
                <a:latin typeface="Graphik LC Regular" panose="020B0503030202060203" pitchFamily="34" charset="0"/>
              </a:rPr>
              <a:t>First International Workshop on Multiple Classifier Systems, Lecture Notes </a:t>
            </a:r>
            <a:br>
              <a:rPr lang="en-US" sz="2000" dirty="0">
                <a:solidFill>
                  <a:schemeClr val="accent6"/>
                </a:solidFill>
                <a:latin typeface="Graphik LC Regular" panose="020B0503030202060203" pitchFamily="34" charset="0"/>
              </a:rPr>
            </a:br>
            <a:r>
              <a:rPr lang="en-US" sz="2000" dirty="0">
                <a:solidFill>
                  <a:schemeClr val="accent6"/>
                </a:solidFill>
                <a:latin typeface="Graphik LC Regular" panose="020B0503030202060203" pitchFamily="34" charset="0"/>
              </a:rPr>
              <a:t>in Computer Science (pp. 1-15). New York: Springer Verlag.</a:t>
            </a:r>
          </a:p>
        </p:txBody>
      </p:sp>
      <p:sp>
        <p:nvSpPr>
          <p:cNvPr id="37" name="Текст 55">
            <a:extLst>
              <a:ext uri="{FF2B5EF4-FFF2-40B4-BE49-F238E27FC236}">
                <a16:creationId xmlns:a16="http://schemas.microsoft.com/office/drawing/2014/main" id="{39D4EDF3-6ED6-0662-3526-FF1EB00A8C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800410" y="10370567"/>
            <a:ext cx="9367285" cy="11140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000" dirty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2000" dirty="0" err="1">
                <a:solidFill>
                  <a:schemeClr val="accent6"/>
                </a:solidFill>
                <a:latin typeface="Graphik LC Regular" panose="020B0503030202060203" pitchFamily="34" charset="0"/>
              </a:rPr>
              <a:t>Dietterich</a:t>
            </a:r>
            <a:r>
              <a:rPr lang="en-US" sz="2000" dirty="0">
                <a:solidFill>
                  <a:schemeClr val="accent6"/>
                </a:solidFill>
                <a:latin typeface="Graphik LC Regular" panose="020B0503030202060203" pitchFamily="34" charset="0"/>
              </a:rPr>
              <a:t>, T. G. (2000). «Ensemble Methods in Machine Learning» // </a:t>
            </a:r>
            <a:br>
              <a:rPr lang="en-US" sz="2000" dirty="0">
                <a:solidFill>
                  <a:schemeClr val="accent6"/>
                </a:solidFill>
                <a:latin typeface="Graphik LC Regular" panose="020B0503030202060203" pitchFamily="34" charset="0"/>
              </a:rPr>
            </a:br>
            <a:r>
              <a:rPr lang="en-US" sz="2000" dirty="0">
                <a:solidFill>
                  <a:schemeClr val="accent6"/>
                </a:solidFill>
                <a:latin typeface="Graphik LC Regular" panose="020B0503030202060203" pitchFamily="34" charset="0"/>
              </a:rPr>
              <a:t>First International Workshop on Multiple Classifier Systems, Lecture Notes </a:t>
            </a:r>
            <a:br>
              <a:rPr lang="en-US" sz="2000" dirty="0">
                <a:solidFill>
                  <a:schemeClr val="accent6"/>
                </a:solidFill>
                <a:latin typeface="Graphik LC Regular" panose="020B0503030202060203" pitchFamily="34" charset="0"/>
              </a:rPr>
            </a:br>
            <a:r>
              <a:rPr lang="en-US" sz="2000" dirty="0">
                <a:solidFill>
                  <a:schemeClr val="accent6"/>
                </a:solidFill>
                <a:latin typeface="Graphik LC Regular" panose="020B0503030202060203" pitchFamily="34" charset="0"/>
              </a:rPr>
              <a:t>in Computer Science (pp. 1-15). New York: Springer Verlag.</a:t>
            </a:r>
          </a:p>
        </p:txBody>
      </p:sp>
      <p:sp>
        <p:nvSpPr>
          <p:cNvPr id="38" name="Текст 55">
            <a:extLst>
              <a:ext uri="{FF2B5EF4-FFF2-40B4-BE49-F238E27FC236}">
                <a16:creationId xmlns:a16="http://schemas.microsoft.com/office/drawing/2014/main" id="{91B8FF39-5C92-3D0D-71A6-EC573D0EB0E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800411" y="4755112"/>
            <a:ext cx="7246892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Статья про ансамбли</a:t>
            </a:r>
          </a:p>
        </p:txBody>
      </p:sp>
      <p:sp>
        <p:nvSpPr>
          <p:cNvPr id="39" name="Текст 55">
            <a:extLst>
              <a:ext uri="{FF2B5EF4-FFF2-40B4-BE49-F238E27FC236}">
                <a16:creationId xmlns:a16="http://schemas.microsoft.com/office/drawing/2014/main" id="{A59AA340-AED1-04A5-1481-C023B10DBC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800411" y="7264964"/>
            <a:ext cx="7246892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Статья про ансамбли</a:t>
            </a:r>
          </a:p>
        </p:txBody>
      </p:sp>
      <p:sp>
        <p:nvSpPr>
          <p:cNvPr id="40" name="Текст 55">
            <a:extLst>
              <a:ext uri="{FF2B5EF4-FFF2-40B4-BE49-F238E27FC236}">
                <a16:creationId xmlns:a16="http://schemas.microsoft.com/office/drawing/2014/main" id="{90EA1D3B-1886-D0F5-9F72-5A2C744ACA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800411" y="9774817"/>
            <a:ext cx="7246892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Статья про ансамбли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B94E349-2487-AF37-AFA0-D2C2C81DC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9910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 userDrawn="1">
          <p15:clr>
            <a:srgbClr val="FBAE40"/>
          </p15:clr>
        </p15:guide>
        <p15:guide id="2" pos="7568" userDrawn="1">
          <p15:clr>
            <a:srgbClr val="FBAE40"/>
          </p15:clr>
        </p15:guide>
        <p15:guide id="3" pos="8679" userDrawn="1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исок литературы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1" descr=" ">
            <a:extLst>
              <a:ext uri="{FF2B5EF4-FFF2-40B4-BE49-F238E27FC236}">
                <a16:creationId xmlns:a16="http://schemas.microsoft.com/office/drawing/2014/main" id="{81D64198-C4AB-7F7F-DE7F-AD83E118B1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0605826" cy="137160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D247C46-EA27-E2F7-AAF0-36AD79908E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9352" y="5129497"/>
            <a:ext cx="7328498" cy="5813942"/>
          </a:xfrm>
          <a:prstGeom prst="rect">
            <a:avLst/>
          </a:prstGeom>
        </p:spPr>
      </p:pic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26" name="Текст 7">
            <a:extLst>
              <a:ext uri="{FF2B5EF4-FFF2-40B4-BE49-F238E27FC236}">
                <a16:creationId xmlns:a16="http://schemas.microsoft.com/office/drawing/2014/main" id="{686A4666-49F7-83A6-D119-8927217D67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2356936"/>
            <a:ext cx="7328497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Литература</a:t>
            </a:r>
          </a:p>
        </p:txBody>
      </p:sp>
      <p:sp>
        <p:nvSpPr>
          <p:cNvPr id="47" name="Текст 55">
            <a:extLst>
              <a:ext uri="{FF2B5EF4-FFF2-40B4-BE49-F238E27FC236}">
                <a16:creationId xmlns:a16="http://schemas.microsoft.com/office/drawing/2014/main" id="{3544C411-FB9A-CCDD-2D25-660F9F08157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082622" y="2294632"/>
            <a:ext cx="10085073" cy="8302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latin typeface="Graphik LC Regular" panose="020B0503030202060203" pitchFamily="34" charset="0"/>
              </a:defRPr>
            </a:lvl1pPr>
          </a:lstStyle>
          <a:p>
            <a:pPr defTabSz="1485991">
              <a:lnSpc>
                <a:spcPts val="3400"/>
              </a:lnSpc>
            </a:pPr>
            <a:r>
              <a:rPr lang="ru-RU" sz="2400" dirty="0">
                <a:latin typeface="Graphik LC Regular" panose="020B0503030202060203" pitchFamily="34" charset="0"/>
              </a:rPr>
              <a:t>А. </a:t>
            </a:r>
            <a:r>
              <a:rPr lang="en-US" sz="2400" dirty="0" err="1">
                <a:latin typeface="Graphik LC Regular" panose="020B0503030202060203" pitchFamily="34" charset="0"/>
              </a:rPr>
              <a:t>Liaw</a:t>
            </a:r>
            <a:r>
              <a:rPr lang="en-US" sz="2400" dirty="0">
                <a:latin typeface="Graphik LC Regular" panose="020B0503030202060203" pitchFamily="34" charset="0"/>
              </a:rPr>
              <a:t>, M. Wiener Classification and Regression </a:t>
            </a:r>
            <a:br>
              <a:rPr lang="en-US" sz="2400" dirty="0">
                <a:latin typeface="Graphik LC Regular" panose="020B0503030202060203" pitchFamily="34" charset="0"/>
              </a:rPr>
            </a:br>
            <a:r>
              <a:rPr lang="en-US" sz="2400" dirty="0">
                <a:latin typeface="Graphik LC Regular" panose="020B0503030202060203" pitchFamily="34" charset="0"/>
              </a:rPr>
              <a:t>by </a:t>
            </a:r>
            <a:r>
              <a:rPr lang="en-US" sz="2400" dirty="0" err="1">
                <a:latin typeface="Graphik LC Regular" panose="020B0503030202060203" pitchFamily="34" charset="0"/>
              </a:rPr>
              <a:t>randomForest</a:t>
            </a:r>
            <a:r>
              <a:rPr lang="en-US" sz="2400" dirty="0">
                <a:latin typeface="Graphik LC Regular" panose="020B0503030202060203" pitchFamily="34" charset="0"/>
              </a:rPr>
              <a:t> // R News (2002) Vol. 2/3 p. 18. </a:t>
            </a:r>
          </a:p>
        </p:txBody>
      </p:sp>
      <p:sp>
        <p:nvSpPr>
          <p:cNvPr id="53" name="Текст 55">
            <a:extLst>
              <a:ext uri="{FF2B5EF4-FFF2-40B4-BE49-F238E27FC236}">
                <a16:creationId xmlns:a16="http://schemas.microsoft.com/office/drawing/2014/main" id="{9D406A85-4F09-5D56-ECE6-A1E6989097C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082622" y="3953934"/>
            <a:ext cx="10085073" cy="8302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latin typeface="Graphik LC Regular" panose="020B0503030202060203" pitchFamily="34" charset="0"/>
              </a:defRPr>
            </a:lvl1pPr>
          </a:lstStyle>
          <a:p>
            <a:pPr defTabSz="1485991">
              <a:lnSpc>
                <a:spcPts val="3400"/>
              </a:lnSpc>
            </a:pPr>
            <a:r>
              <a:rPr lang="ru-RU" sz="2400" dirty="0">
                <a:latin typeface="Graphik LC Regular" panose="020B0503030202060203" pitchFamily="34" charset="0"/>
              </a:rPr>
              <a:t>А. </a:t>
            </a:r>
            <a:r>
              <a:rPr lang="en-US" sz="2400" dirty="0" err="1">
                <a:latin typeface="Graphik LC Regular" panose="020B0503030202060203" pitchFamily="34" charset="0"/>
              </a:rPr>
              <a:t>Liaw</a:t>
            </a:r>
            <a:r>
              <a:rPr lang="en-US" sz="2400" dirty="0">
                <a:latin typeface="Graphik LC Regular" panose="020B0503030202060203" pitchFamily="34" charset="0"/>
              </a:rPr>
              <a:t>, M. Wiener Classification and Regression </a:t>
            </a:r>
            <a:br>
              <a:rPr lang="en-US" sz="2400" dirty="0">
                <a:latin typeface="Graphik LC Regular" panose="020B0503030202060203" pitchFamily="34" charset="0"/>
              </a:rPr>
            </a:br>
            <a:r>
              <a:rPr lang="en-US" sz="2400" dirty="0">
                <a:latin typeface="Graphik LC Regular" panose="020B0503030202060203" pitchFamily="34" charset="0"/>
              </a:rPr>
              <a:t>by </a:t>
            </a:r>
            <a:r>
              <a:rPr lang="en-US" sz="2400" dirty="0" err="1">
                <a:latin typeface="Graphik LC Regular" panose="020B0503030202060203" pitchFamily="34" charset="0"/>
              </a:rPr>
              <a:t>randomForest</a:t>
            </a:r>
            <a:r>
              <a:rPr lang="en-US" sz="2400" dirty="0">
                <a:latin typeface="Graphik LC Regular" panose="020B0503030202060203" pitchFamily="34" charset="0"/>
              </a:rPr>
              <a:t> // R News (2002) Vol. 2/3 p. 18. </a:t>
            </a:r>
          </a:p>
        </p:txBody>
      </p:sp>
      <p:sp>
        <p:nvSpPr>
          <p:cNvPr id="54" name="Текст 55">
            <a:extLst>
              <a:ext uri="{FF2B5EF4-FFF2-40B4-BE49-F238E27FC236}">
                <a16:creationId xmlns:a16="http://schemas.microsoft.com/office/drawing/2014/main" id="{B642DB10-C254-F4AE-5A47-0DF97952E1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082622" y="5613236"/>
            <a:ext cx="10085073" cy="8302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latin typeface="Graphik LC Regular" panose="020B0503030202060203" pitchFamily="34" charset="0"/>
              </a:defRPr>
            </a:lvl1pPr>
          </a:lstStyle>
          <a:p>
            <a:pPr defTabSz="1485991">
              <a:lnSpc>
                <a:spcPts val="3400"/>
              </a:lnSpc>
            </a:pPr>
            <a:r>
              <a:rPr lang="ru-RU" sz="2400" dirty="0">
                <a:latin typeface="Graphik LC Regular" panose="020B0503030202060203" pitchFamily="34" charset="0"/>
              </a:rPr>
              <a:t>А. </a:t>
            </a:r>
            <a:r>
              <a:rPr lang="en-US" sz="2400" dirty="0" err="1">
                <a:latin typeface="Graphik LC Regular" panose="020B0503030202060203" pitchFamily="34" charset="0"/>
              </a:rPr>
              <a:t>Liaw</a:t>
            </a:r>
            <a:r>
              <a:rPr lang="en-US" sz="2400" dirty="0">
                <a:latin typeface="Graphik LC Regular" panose="020B0503030202060203" pitchFamily="34" charset="0"/>
              </a:rPr>
              <a:t>, M. Wiener Classification and Regression </a:t>
            </a:r>
            <a:br>
              <a:rPr lang="en-US" sz="2400" dirty="0">
                <a:latin typeface="Graphik LC Regular" panose="020B0503030202060203" pitchFamily="34" charset="0"/>
              </a:rPr>
            </a:br>
            <a:r>
              <a:rPr lang="en-US" sz="2400" dirty="0">
                <a:latin typeface="Graphik LC Regular" panose="020B0503030202060203" pitchFamily="34" charset="0"/>
              </a:rPr>
              <a:t>by </a:t>
            </a:r>
            <a:r>
              <a:rPr lang="en-US" sz="2400" dirty="0" err="1">
                <a:latin typeface="Graphik LC Regular" panose="020B0503030202060203" pitchFamily="34" charset="0"/>
              </a:rPr>
              <a:t>randomForest</a:t>
            </a:r>
            <a:r>
              <a:rPr lang="en-US" sz="2400" dirty="0">
                <a:latin typeface="Graphik LC Regular" panose="020B0503030202060203" pitchFamily="34" charset="0"/>
              </a:rPr>
              <a:t> // R News (2002) Vol. 2/3 p. 18. </a:t>
            </a:r>
          </a:p>
        </p:txBody>
      </p:sp>
      <p:sp>
        <p:nvSpPr>
          <p:cNvPr id="55" name="Текст 55">
            <a:extLst>
              <a:ext uri="{FF2B5EF4-FFF2-40B4-BE49-F238E27FC236}">
                <a16:creationId xmlns:a16="http://schemas.microsoft.com/office/drawing/2014/main" id="{F18217D3-3F69-CC50-68C4-9A6F7FE9D13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082622" y="7272538"/>
            <a:ext cx="10085073" cy="8302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latin typeface="Graphik LC Regular" panose="020B0503030202060203" pitchFamily="34" charset="0"/>
              </a:defRPr>
            </a:lvl1pPr>
          </a:lstStyle>
          <a:p>
            <a:pPr defTabSz="1485991">
              <a:lnSpc>
                <a:spcPts val="3400"/>
              </a:lnSpc>
            </a:pPr>
            <a:r>
              <a:rPr lang="ru-RU" sz="2400" dirty="0">
                <a:latin typeface="Graphik LC Regular" panose="020B0503030202060203" pitchFamily="34" charset="0"/>
              </a:rPr>
              <a:t>А. </a:t>
            </a:r>
            <a:r>
              <a:rPr lang="en-US" sz="2400" dirty="0" err="1">
                <a:latin typeface="Graphik LC Regular" panose="020B0503030202060203" pitchFamily="34" charset="0"/>
              </a:rPr>
              <a:t>Liaw</a:t>
            </a:r>
            <a:r>
              <a:rPr lang="en-US" sz="2400" dirty="0">
                <a:latin typeface="Graphik LC Regular" panose="020B0503030202060203" pitchFamily="34" charset="0"/>
              </a:rPr>
              <a:t>, M. Wiener Classification and Regression </a:t>
            </a:r>
            <a:br>
              <a:rPr lang="en-US" sz="2400" dirty="0">
                <a:latin typeface="Graphik LC Regular" panose="020B0503030202060203" pitchFamily="34" charset="0"/>
              </a:rPr>
            </a:br>
            <a:r>
              <a:rPr lang="en-US" sz="2400" dirty="0">
                <a:latin typeface="Graphik LC Regular" panose="020B0503030202060203" pitchFamily="34" charset="0"/>
              </a:rPr>
              <a:t>by </a:t>
            </a:r>
            <a:r>
              <a:rPr lang="en-US" sz="2400" dirty="0" err="1">
                <a:latin typeface="Graphik LC Regular" panose="020B0503030202060203" pitchFamily="34" charset="0"/>
              </a:rPr>
              <a:t>randomForest</a:t>
            </a:r>
            <a:r>
              <a:rPr lang="en-US" sz="2400" dirty="0">
                <a:latin typeface="Graphik LC Regular" panose="020B0503030202060203" pitchFamily="34" charset="0"/>
              </a:rPr>
              <a:t> // R News (2002) Vol. 2/3 p. 18. </a:t>
            </a:r>
          </a:p>
        </p:txBody>
      </p:sp>
      <p:sp>
        <p:nvSpPr>
          <p:cNvPr id="56" name="Текст 55">
            <a:extLst>
              <a:ext uri="{FF2B5EF4-FFF2-40B4-BE49-F238E27FC236}">
                <a16:creationId xmlns:a16="http://schemas.microsoft.com/office/drawing/2014/main" id="{E235104D-BEB1-4B90-8A9D-690DA4C558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082622" y="8931840"/>
            <a:ext cx="10085073" cy="8302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latin typeface="Graphik LC Regular" panose="020B0503030202060203" pitchFamily="34" charset="0"/>
              </a:defRPr>
            </a:lvl1pPr>
          </a:lstStyle>
          <a:p>
            <a:pPr defTabSz="1485991">
              <a:lnSpc>
                <a:spcPts val="3400"/>
              </a:lnSpc>
            </a:pPr>
            <a:r>
              <a:rPr lang="ru-RU" sz="2400" dirty="0">
                <a:latin typeface="Graphik LC Regular" panose="020B0503030202060203" pitchFamily="34" charset="0"/>
              </a:rPr>
              <a:t>А. </a:t>
            </a:r>
            <a:r>
              <a:rPr lang="en-US" sz="2400" dirty="0" err="1">
                <a:latin typeface="Graphik LC Regular" panose="020B0503030202060203" pitchFamily="34" charset="0"/>
              </a:rPr>
              <a:t>Liaw</a:t>
            </a:r>
            <a:r>
              <a:rPr lang="en-US" sz="2400" dirty="0">
                <a:latin typeface="Graphik LC Regular" panose="020B0503030202060203" pitchFamily="34" charset="0"/>
              </a:rPr>
              <a:t>, M. Wiener Classification and Regression </a:t>
            </a:r>
            <a:br>
              <a:rPr lang="en-US" sz="2400" dirty="0">
                <a:latin typeface="Graphik LC Regular" panose="020B0503030202060203" pitchFamily="34" charset="0"/>
              </a:rPr>
            </a:br>
            <a:r>
              <a:rPr lang="en-US" sz="2400" dirty="0">
                <a:latin typeface="Graphik LC Regular" panose="020B0503030202060203" pitchFamily="34" charset="0"/>
              </a:rPr>
              <a:t>by </a:t>
            </a:r>
            <a:r>
              <a:rPr lang="en-US" sz="2400" dirty="0" err="1">
                <a:latin typeface="Graphik LC Regular" panose="020B0503030202060203" pitchFamily="34" charset="0"/>
              </a:rPr>
              <a:t>randomForest</a:t>
            </a:r>
            <a:r>
              <a:rPr lang="en-US" sz="2400" dirty="0">
                <a:latin typeface="Graphik LC Regular" panose="020B0503030202060203" pitchFamily="34" charset="0"/>
              </a:rPr>
              <a:t> // R News (2002) Vol. 2/3 p. 18. </a:t>
            </a:r>
          </a:p>
        </p:txBody>
      </p:sp>
      <p:sp>
        <p:nvSpPr>
          <p:cNvPr id="57" name="Текст 55">
            <a:extLst>
              <a:ext uri="{FF2B5EF4-FFF2-40B4-BE49-F238E27FC236}">
                <a16:creationId xmlns:a16="http://schemas.microsoft.com/office/drawing/2014/main" id="{D270FF58-0DC4-254F-8FE7-E59535026A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082622" y="10591141"/>
            <a:ext cx="10085073" cy="8302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latin typeface="Graphik LC Regular" panose="020B0503030202060203" pitchFamily="34" charset="0"/>
              </a:defRPr>
            </a:lvl1pPr>
          </a:lstStyle>
          <a:p>
            <a:pPr defTabSz="1485991">
              <a:lnSpc>
                <a:spcPts val="3400"/>
              </a:lnSpc>
            </a:pPr>
            <a:r>
              <a:rPr lang="ru-RU" sz="2400" dirty="0">
                <a:latin typeface="Graphik LC Regular" panose="020B0503030202060203" pitchFamily="34" charset="0"/>
              </a:rPr>
              <a:t>А. </a:t>
            </a:r>
            <a:r>
              <a:rPr lang="en-US" sz="2400" dirty="0" err="1">
                <a:latin typeface="Graphik LC Regular" panose="020B0503030202060203" pitchFamily="34" charset="0"/>
              </a:rPr>
              <a:t>Liaw</a:t>
            </a:r>
            <a:r>
              <a:rPr lang="en-US" sz="2400" dirty="0">
                <a:latin typeface="Graphik LC Regular" panose="020B0503030202060203" pitchFamily="34" charset="0"/>
              </a:rPr>
              <a:t>, M. Wiener Classification and Regression </a:t>
            </a:r>
            <a:br>
              <a:rPr lang="en-US" sz="2400" dirty="0">
                <a:latin typeface="Graphik LC Regular" panose="020B0503030202060203" pitchFamily="34" charset="0"/>
              </a:rPr>
            </a:br>
            <a:r>
              <a:rPr lang="en-US" sz="2400" dirty="0">
                <a:latin typeface="Graphik LC Regular" panose="020B0503030202060203" pitchFamily="34" charset="0"/>
              </a:rPr>
              <a:t>by </a:t>
            </a:r>
            <a:r>
              <a:rPr lang="en-US" sz="2400" dirty="0" err="1">
                <a:latin typeface="Graphik LC Regular" panose="020B0503030202060203" pitchFamily="34" charset="0"/>
              </a:rPr>
              <a:t>randomForest</a:t>
            </a:r>
            <a:r>
              <a:rPr lang="en-US" sz="2400" dirty="0">
                <a:latin typeface="Graphik LC Regular" panose="020B0503030202060203" pitchFamily="34" charset="0"/>
              </a:rPr>
              <a:t> // R News (2002) Vol. 2/3 p. 18. 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016F82A0-A1E3-D08C-DB6B-73073AAAFC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4154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 userDrawn="1">
          <p15:clr>
            <a:srgbClr val="FBAE40"/>
          </p15:clr>
        </p15:guide>
        <p15:guide id="2" pos="7568" userDrawn="1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R-код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4AFB5662-6BA2-958C-A346-6088C3EEDDB1}"/>
              </a:ext>
            </a:extLst>
          </p:cNvPr>
          <p:cNvGrpSpPr/>
          <p:nvPr userDrawn="1"/>
        </p:nvGrpSpPr>
        <p:grpSpPr>
          <a:xfrm>
            <a:off x="13940056" y="2914650"/>
            <a:ext cx="7887686" cy="7886700"/>
            <a:chOff x="13946343" y="2921000"/>
            <a:chExt cx="7887686" cy="7886700"/>
          </a:xfrm>
        </p:grpSpPr>
        <p:pic>
          <p:nvPicPr>
            <p:cNvPr id="6" name="Image 8" descr=" ">
              <a:extLst>
                <a:ext uri="{FF2B5EF4-FFF2-40B4-BE49-F238E27FC236}">
                  <a16:creationId xmlns:a16="http://schemas.microsoft.com/office/drawing/2014/main" id="{79F5D3F3-CF8A-957C-AEA0-B07CC6678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946343" y="2921000"/>
              <a:ext cx="1282860" cy="1282700"/>
            </a:xfrm>
            <a:prstGeom prst="rect">
              <a:avLst/>
            </a:prstGeom>
          </p:spPr>
        </p:pic>
        <p:pic>
          <p:nvPicPr>
            <p:cNvPr id="7" name="Image 9" descr=" ">
              <a:extLst>
                <a:ext uri="{FF2B5EF4-FFF2-40B4-BE49-F238E27FC236}">
                  <a16:creationId xmlns:a16="http://schemas.microsoft.com/office/drawing/2014/main" id="{21B3B8A3-1332-710B-11E5-888DDB101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551169" y="9525000"/>
              <a:ext cx="1282860" cy="1282700"/>
            </a:xfrm>
            <a:prstGeom prst="rect">
              <a:avLst/>
            </a:prstGeom>
          </p:spPr>
        </p:pic>
        <p:pic>
          <p:nvPicPr>
            <p:cNvPr id="8" name="Image 10" descr=" ">
              <a:extLst>
                <a:ext uri="{FF2B5EF4-FFF2-40B4-BE49-F238E27FC236}">
                  <a16:creationId xmlns:a16="http://schemas.microsoft.com/office/drawing/2014/main" id="{37ECDDE3-0BDB-A81E-09FD-95FF78E8D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551169" y="2921000"/>
              <a:ext cx="1282860" cy="1282700"/>
            </a:xfrm>
            <a:prstGeom prst="rect">
              <a:avLst/>
            </a:prstGeom>
          </p:spPr>
        </p:pic>
        <p:pic>
          <p:nvPicPr>
            <p:cNvPr id="9" name="Image 11" descr=" ">
              <a:extLst>
                <a:ext uri="{FF2B5EF4-FFF2-40B4-BE49-F238E27FC236}">
                  <a16:creationId xmlns:a16="http://schemas.microsoft.com/office/drawing/2014/main" id="{4CE61514-9F09-311C-420D-6CBE6E2A5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946343" y="9525000"/>
              <a:ext cx="1282860" cy="1282700"/>
            </a:xfrm>
            <a:prstGeom prst="rect">
              <a:avLst/>
            </a:prstGeom>
          </p:spPr>
        </p:pic>
      </p:grp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907ED166-E1CE-4314-083A-291773CF28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847806" y="3821906"/>
            <a:ext cx="6072187" cy="6072188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15" name="Текст 7">
            <a:extLst>
              <a:ext uri="{FF2B5EF4-FFF2-40B4-BE49-F238E27FC236}">
                <a16:creationId xmlns:a16="http://schemas.microsoft.com/office/drawing/2014/main" id="{07FAA2DE-99C3-C436-0879-88B529901C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59434" y="6724650"/>
            <a:ext cx="8667598" cy="230832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solidFill>
                  <a:schemeClr val="tx1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Минутка</a:t>
            </a:r>
            <a:br>
              <a:rPr lang="ru-RU" dirty="0"/>
            </a:br>
            <a:r>
              <a:rPr lang="ru-RU" dirty="0"/>
              <a:t>обратной связи</a:t>
            </a:r>
          </a:p>
        </p:txBody>
      </p:sp>
    </p:spTree>
    <p:extLst>
      <p:ext uri="{BB962C8B-B14F-4D97-AF65-F5344CB8AC3E}">
        <p14:creationId xmlns:p14="http://schemas.microsoft.com/office/powerpoint/2010/main" val="21882607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R-код_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907ED166-E1CE-4314-083A-291773CF28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847806" y="3821906"/>
            <a:ext cx="6072187" cy="6072188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15" name="Текст 7">
            <a:extLst>
              <a:ext uri="{FF2B5EF4-FFF2-40B4-BE49-F238E27FC236}">
                <a16:creationId xmlns:a16="http://schemas.microsoft.com/office/drawing/2014/main" id="{07FAA2DE-99C3-C436-0879-88B529901C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59434" y="6724650"/>
            <a:ext cx="8667598" cy="230832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solidFill>
                  <a:schemeClr val="tx1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Минутка</a:t>
            </a:r>
            <a:br>
              <a:rPr lang="ru-RU" dirty="0"/>
            </a:br>
            <a:r>
              <a:rPr lang="ru-RU" dirty="0"/>
              <a:t>обратной связи</a:t>
            </a:r>
          </a:p>
        </p:txBody>
      </p:sp>
      <p:sp>
        <p:nvSpPr>
          <p:cNvPr id="2" name="Скругленный прямоугольник 8">
            <a:extLst>
              <a:ext uri="{FF2B5EF4-FFF2-40B4-BE49-F238E27FC236}">
                <a16:creationId xmlns:a16="http://schemas.microsoft.com/office/drawing/2014/main" id="{589056DF-4832-9ED5-D0DC-279FCD3482AC}"/>
              </a:ext>
            </a:extLst>
          </p:cNvPr>
          <p:cNvSpPr/>
          <p:nvPr userDrawn="1"/>
        </p:nvSpPr>
        <p:spPr>
          <a:xfrm>
            <a:off x="1206651" y="1206500"/>
            <a:ext cx="6755663" cy="6755663"/>
          </a:xfrm>
          <a:custGeom>
            <a:avLst/>
            <a:gdLst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699543 w 6699543"/>
              <a:gd name="connsiteY4" fmla="*/ 6325775 h 6699543"/>
              <a:gd name="connsiteX5" fmla="*/ 6325775 w 6699543"/>
              <a:gd name="connsiteY5" fmla="*/ 6699543 h 6699543"/>
              <a:gd name="connsiteX6" fmla="*/ 373768 w 6699543"/>
              <a:gd name="connsiteY6" fmla="*/ 6699543 h 6699543"/>
              <a:gd name="connsiteX7" fmla="*/ 0 w 6699543"/>
              <a:gd name="connsiteY7" fmla="*/ 6325775 h 6699543"/>
              <a:gd name="connsiteX8" fmla="*/ 0 w 6699543"/>
              <a:gd name="connsiteY8" fmla="*/ 373768 h 6699543"/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325775 w 6699543"/>
              <a:gd name="connsiteY4" fmla="*/ 6699543 h 6699543"/>
              <a:gd name="connsiteX5" fmla="*/ 373768 w 6699543"/>
              <a:gd name="connsiteY5" fmla="*/ 6699543 h 6699543"/>
              <a:gd name="connsiteX6" fmla="*/ 0 w 6699543"/>
              <a:gd name="connsiteY6" fmla="*/ 6325775 h 6699543"/>
              <a:gd name="connsiteX7" fmla="*/ 0 w 6699543"/>
              <a:gd name="connsiteY7" fmla="*/ 373768 h 6699543"/>
              <a:gd name="connsiteX0" fmla="*/ 6325775 w 6699543"/>
              <a:gd name="connsiteY0" fmla="*/ 6699543 h 6790983"/>
              <a:gd name="connsiteX1" fmla="*/ 373768 w 6699543"/>
              <a:gd name="connsiteY1" fmla="*/ 6699543 h 6790983"/>
              <a:gd name="connsiteX2" fmla="*/ 0 w 6699543"/>
              <a:gd name="connsiteY2" fmla="*/ 6325775 h 6790983"/>
              <a:gd name="connsiteX3" fmla="*/ 0 w 6699543"/>
              <a:gd name="connsiteY3" fmla="*/ 373768 h 6790983"/>
              <a:gd name="connsiteX4" fmla="*/ 373768 w 6699543"/>
              <a:gd name="connsiteY4" fmla="*/ 0 h 6790983"/>
              <a:gd name="connsiteX5" fmla="*/ 6325775 w 6699543"/>
              <a:gd name="connsiteY5" fmla="*/ 0 h 6790983"/>
              <a:gd name="connsiteX6" fmla="*/ 6699543 w 6699543"/>
              <a:gd name="connsiteY6" fmla="*/ 373768 h 6790983"/>
              <a:gd name="connsiteX7" fmla="*/ 6417215 w 6699543"/>
              <a:gd name="connsiteY7" fmla="*/ 6790983 h 6790983"/>
              <a:gd name="connsiteX0" fmla="*/ 6325775 w 6699543"/>
              <a:gd name="connsiteY0" fmla="*/ 6699543 h 6699543"/>
              <a:gd name="connsiteX1" fmla="*/ 373768 w 6699543"/>
              <a:gd name="connsiteY1" fmla="*/ 6699543 h 6699543"/>
              <a:gd name="connsiteX2" fmla="*/ 0 w 6699543"/>
              <a:gd name="connsiteY2" fmla="*/ 6325775 h 6699543"/>
              <a:gd name="connsiteX3" fmla="*/ 0 w 6699543"/>
              <a:gd name="connsiteY3" fmla="*/ 373768 h 6699543"/>
              <a:gd name="connsiteX4" fmla="*/ 373768 w 6699543"/>
              <a:gd name="connsiteY4" fmla="*/ 0 h 6699543"/>
              <a:gd name="connsiteX5" fmla="*/ 6325775 w 6699543"/>
              <a:gd name="connsiteY5" fmla="*/ 0 h 6699543"/>
              <a:gd name="connsiteX6" fmla="*/ 6699543 w 6699543"/>
              <a:gd name="connsiteY6" fmla="*/ 373768 h 6699543"/>
              <a:gd name="connsiteX0" fmla="*/ 6325775 w 6325775"/>
              <a:gd name="connsiteY0" fmla="*/ 6699543 h 6699543"/>
              <a:gd name="connsiteX1" fmla="*/ 373768 w 6325775"/>
              <a:gd name="connsiteY1" fmla="*/ 6699543 h 6699543"/>
              <a:gd name="connsiteX2" fmla="*/ 0 w 6325775"/>
              <a:gd name="connsiteY2" fmla="*/ 6325775 h 6699543"/>
              <a:gd name="connsiteX3" fmla="*/ 0 w 6325775"/>
              <a:gd name="connsiteY3" fmla="*/ 373768 h 6699543"/>
              <a:gd name="connsiteX4" fmla="*/ 373768 w 6325775"/>
              <a:gd name="connsiteY4" fmla="*/ 0 h 6699543"/>
              <a:gd name="connsiteX5" fmla="*/ 6325775 w 6325775"/>
              <a:gd name="connsiteY5" fmla="*/ 0 h 6699543"/>
              <a:gd name="connsiteX0" fmla="*/ 373768 w 6325775"/>
              <a:gd name="connsiteY0" fmla="*/ 6699543 h 6699543"/>
              <a:gd name="connsiteX1" fmla="*/ 0 w 6325775"/>
              <a:gd name="connsiteY1" fmla="*/ 6325775 h 6699543"/>
              <a:gd name="connsiteX2" fmla="*/ 0 w 6325775"/>
              <a:gd name="connsiteY2" fmla="*/ 373768 h 6699543"/>
              <a:gd name="connsiteX3" fmla="*/ 373768 w 6325775"/>
              <a:gd name="connsiteY3" fmla="*/ 0 h 6699543"/>
              <a:gd name="connsiteX4" fmla="*/ 6325775 w 6325775"/>
              <a:gd name="connsiteY4" fmla="*/ 0 h 6699543"/>
              <a:gd name="connsiteX0" fmla="*/ 0 w 6325775"/>
              <a:gd name="connsiteY0" fmla="*/ 6325775 h 6325775"/>
              <a:gd name="connsiteX1" fmla="*/ 0 w 6325775"/>
              <a:gd name="connsiteY1" fmla="*/ 373768 h 6325775"/>
              <a:gd name="connsiteX2" fmla="*/ 373768 w 6325775"/>
              <a:gd name="connsiteY2" fmla="*/ 0 h 6325775"/>
              <a:gd name="connsiteX3" fmla="*/ 6325775 w 6325775"/>
              <a:gd name="connsiteY3" fmla="*/ 0 h 632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5775" h="6325775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9">
            <a:extLst>
              <a:ext uri="{FF2B5EF4-FFF2-40B4-BE49-F238E27FC236}">
                <a16:creationId xmlns:a16="http://schemas.microsoft.com/office/drawing/2014/main" id="{5556023E-FADD-12A9-082D-5D9FE25D597F}"/>
              </a:ext>
            </a:extLst>
          </p:cNvPr>
          <p:cNvSpPr/>
          <p:nvPr userDrawn="1"/>
        </p:nvSpPr>
        <p:spPr>
          <a:xfrm>
            <a:off x="16424733" y="5753836"/>
            <a:ext cx="6755664" cy="6755664"/>
          </a:xfrm>
          <a:custGeom>
            <a:avLst/>
            <a:gdLst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0 w 6755664"/>
              <a:gd name="connsiteY4" fmla="*/ 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91440 w 6755664"/>
              <a:gd name="connsiteY4" fmla="*/ 9144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0" fmla="*/ 6755664 w 6755664"/>
              <a:gd name="connsiteY0" fmla="*/ 0 h 6755664"/>
              <a:gd name="connsiteX1" fmla="*/ 6755664 w 6755664"/>
              <a:gd name="connsiteY1" fmla="*/ 6755664 h 6755664"/>
              <a:gd name="connsiteX2" fmla="*/ 0 w 6755664"/>
              <a:gd name="connsiteY2" fmla="*/ 6755664 h 675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5664" h="6755664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11926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EB588E6D-0783-B92E-0ADC-7F45A08360CB}"/>
              </a:ext>
            </a:extLst>
          </p:cNvPr>
          <p:cNvCxnSpPr>
            <a:cxnSpLocks/>
          </p:cNvCxnSpPr>
          <p:nvPr userDrawn="1"/>
        </p:nvCxnSpPr>
        <p:spPr>
          <a:xfrm>
            <a:off x="1212850" y="3094224"/>
            <a:ext cx="8819275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19C5002C-8729-8D13-2C58-0FA71DF39B51}"/>
              </a:ext>
            </a:extLst>
          </p:cNvPr>
          <p:cNvCxnSpPr>
            <a:cxnSpLocks/>
          </p:cNvCxnSpPr>
          <p:nvPr userDrawn="1"/>
        </p:nvCxnSpPr>
        <p:spPr>
          <a:xfrm>
            <a:off x="10611821" y="3746500"/>
            <a:ext cx="0" cy="8764588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5A13F21-7172-10C0-7CDD-AA93153C38D5}"/>
              </a:ext>
            </a:extLst>
          </p:cNvPr>
          <p:cNvCxnSpPr>
            <a:cxnSpLocks/>
          </p:cNvCxnSpPr>
          <p:nvPr userDrawn="1"/>
        </p:nvCxnSpPr>
        <p:spPr>
          <a:xfrm>
            <a:off x="10611821" y="1219200"/>
            <a:ext cx="0" cy="13208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429E35E8-7220-A403-F5ED-50EE5A3E65FD}"/>
              </a:ext>
            </a:extLst>
          </p:cNvPr>
          <p:cNvCxnSpPr>
            <a:cxnSpLocks/>
          </p:cNvCxnSpPr>
          <p:nvPr userDrawn="1"/>
        </p:nvCxnSpPr>
        <p:spPr>
          <a:xfrm>
            <a:off x="11243595" y="3094224"/>
            <a:ext cx="11930730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4" descr=" ">
            <a:extLst>
              <a:ext uri="{FF2B5EF4-FFF2-40B4-BE49-F238E27FC236}">
                <a16:creationId xmlns:a16="http://schemas.microsoft.com/office/drawing/2014/main" id="{2653F152-4122-DC51-E804-EEA9626795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9352" y="1219200"/>
            <a:ext cx="6960470" cy="122297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395BAB2-F940-EBC2-204B-83CBB7A866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25239" y="3746500"/>
            <a:ext cx="12149085" cy="8782256"/>
          </a:xfrm>
          <a:prstGeom prst="rect">
            <a:avLst/>
          </a:prstGeom>
        </p:spPr>
      </p:pic>
      <p:sp>
        <p:nvSpPr>
          <p:cNvPr id="10" name="Текст 34">
            <a:extLst>
              <a:ext uri="{FF2B5EF4-FFF2-40B4-BE49-F238E27FC236}">
                <a16:creationId xmlns:a16="http://schemas.microsoft.com/office/drawing/2014/main" id="{2D064D82-A5DF-E42F-D572-6AC0F18161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9353" y="3688655"/>
            <a:ext cx="8819276" cy="302647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10800" b="1" dirty="0" smtClean="0">
                <a:solidFill>
                  <a:srgbClr val="FAFAFA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  <a:lvl2pPr>
              <a:defRPr lang="ru-RU" sz="1800" dirty="0" smtClean="0"/>
            </a:lvl2pPr>
            <a:lvl3pPr>
              <a:defRPr lang="ru-RU" sz="1800" dirty="0" smtClean="0"/>
            </a:lvl3pPr>
            <a:lvl4pPr>
              <a:defRPr lang="ru-RU" sz="1800" dirty="0" smtClean="0"/>
            </a:lvl4pPr>
            <a:lvl5pPr>
              <a:defRPr lang="ru-RU" sz="1800" dirty="0"/>
            </a:lvl5pPr>
          </a:lstStyle>
          <a:p>
            <a:pPr marL="0" lvl="0" defTabSz="1488104">
              <a:lnSpc>
                <a:spcPts val="11800"/>
              </a:lnSpc>
              <a:spcBef>
                <a:spcPct val="0"/>
              </a:spcBef>
            </a:pPr>
            <a:r>
              <a:rPr lang="ru-RU" dirty="0"/>
              <a:t>Спасибо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11" name="Текст 36">
            <a:extLst>
              <a:ext uri="{FF2B5EF4-FFF2-40B4-BE49-F238E27FC236}">
                <a16:creationId xmlns:a16="http://schemas.microsoft.com/office/drawing/2014/main" id="{DD1DDB08-61AD-EEAA-F4E4-B8EA0B7B7A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9352" y="12207829"/>
            <a:ext cx="5344409" cy="3718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2400" dirty="0">
                <a:solidFill>
                  <a:srgbClr val="FAFAFA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ct val="110000"/>
              </a:lnSpc>
              <a:spcBef>
                <a:spcPct val="0"/>
              </a:spcBef>
            </a:pPr>
            <a:r>
              <a:rPr lang="ru-RU" dirty="0"/>
              <a:t>Спикер</a:t>
            </a:r>
          </a:p>
        </p:txBody>
      </p:sp>
    </p:spTree>
    <p:extLst>
      <p:ext uri="{BB962C8B-B14F-4D97-AF65-F5344CB8AC3E}">
        <p14:creationId xmlns:p14="http://schemas.microsoft.com/office/powerpoint/2010/main" val="14967609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EB588E6D-0783-B92E-0ADC-7F45A08360CB}"/>
              </a:ext>
            </a:extLst>
          </p:cNvPr>
          <p:cNvCxnSpPr>
            <a:cxnSpLocks/>
          </p:cNvCxnSpPr>
          <p:nvPr userDrawn="1"/>
        </p:nvCxnSpPr>
        <p:spPr>
          <a:xfrm>
            <a:off x="1212850" y="3094224"/>
            <a:ext cx="8819275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19C5002C-8729-8D13-2C58-0FA71DF39B51}"/>
              </a:ext>
            </a:extLst>
          </p:cNvPr>
          <p:cNvCxnSpPr>
            <a:cxnSpLocks/>
          </p:cNvCxnSpPr>
          <p:nvPr userDrawn="1"/>
        </p:nvCxnSpPr>
        <p:spPr>
          <a:xfrm>
            <a:off x="10611821" y="3746500"/>
            <a:ext cx="0" cy="8764588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5A13F21-7172-10C0-7CDD-AA93153C38D5}"/>
              </a:ext>
            </a:extLst>
          </p:cNvPr>
          <p:cNvCxnSpPr>
            <a:cxnSpLocks/>
          </p:cNvCxnSpPr>
          <p:nvPr userDrawn="1"/>
        </p:nvCxnSpPr>
        <p:spPr>
          <a:xfrm>
            <a:off x="10611821" y="1219200"/>
            <a:ext cx="0" cy="13208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4" descr=" ">
            <a:extLst>
              <a:ext uri="{FF2B5EF4-FFF2-40B4-BE49-F238E27FC236}">
                <a16:creationId xmlns:a16="http://schemas.microsoft.com/office/drawing/2014/main" id="{2653F152-4122-DC51-E804-EEA9626795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9352" y="1219200"/>
            <a:ext cx="6960470" cy="1222970"/>
          </a:xfrm>
          <a:prstGeom prst="rect">
            <a:avLst/>
          </a:prstGeom>
        </p:spPr>
      </p:pic>
      <p:sp>
        <p:nvSpPr>
          <p:cNvPr id="10" name="Текст 34">
            <a:extLst>
              <a:ext uri="{FF2B5EF4-FFF2-40B4-BE49-F238E27FC236}">
                <a16:creationId xmlns:a16="http://schemas.microsoft.com/office/drawing/2014/main" id="{2D064D82-A5DF-E42F-D572-6AC0F18161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9353" y="3688655"/>
            <a:ext cx="8819276" cy="302647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10800" b="1" dirty="0" smtClean="0">
                <a:solidFill>
                  <a:srgbClr val="FAFAFA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  <a:lvl2pPr>
              <a:defRPr lang="ru-RU" sz="1800" dirty="0" smtClean="0"/>
            </a:lvl2pPr>
            <a:lvl3pPr>
              <a:defRPr lang="ru-RU" sz="1800" dirty="0" smtClean="0"/>
            </a:lvl3pPr>
            <a:lvl4pPr>
              <a:defRPr lang="ru-RU" sz="1800" dirty="0" smtClean="0"/>
            </a:lvl4pPr>
            <a:lvl5pPr>
              <a:defRPr lang="ru-RU" sz="1800" dirty="0"/>
            </a:lvl5pPr>
          </a:lstStyle>
          <a:p>
            <a:pPr marL="0" lvl="0" defTabSz="1488104">
              <a:lnSpc>
                <a:spcPts val="11800"/>
              </a:lnSpc>
              <a:spcBef>
                <a:spcPct val="0"/>
              </a:spcBef>
            </a:pPr>
            <a:r>
              <a:rPr lang="ru-RU" dirty="0"/>
              <a:t>Спасибо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11" name="Текст 36">
            <a:extLst>
              <a:ext uri="{FF2B5EF4-FFF2-40B4-BE49-F238E27FC236}">
                <a16:creationId xmlns:a16="http://schemas.microsoft.com/office/drawing/2014/main" id="{DD1DDB08-61AD-EEAA-F4E4-B8EA0B7B7A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9352" y="12207829"/>
            <a:ext cx="5344409" cy="3718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2400" dirty="0">
                <a:solidFill>
                  <a:srgbClr val="FAFAFA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ct val="110000"/>
              </a:lnSpc>
              <a:spcBef>
                <a:spcPct val="0"/>
              </a:spcBef>
            </a:pPr>
            <a:r>
              <a:rPr lang="ru-RU" dirty="0"/>
              <a:t>Спикер</a:t>
            </a:r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1564F771-26A7-3597-5251-0D25DA1A993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835834" y="1219200"/>
            <a:ext cx="11320824" cy="1130955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16984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рывающий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EB588E6D-0783-B92E-0ADC-7F45A08360CB}"/>
              </a:ext>
            </a:extLst>
          </p:cNvPr>
          <p:cNvCxnSpPr>
            <a:cxnSpLocks/>
          </p:cNvCxnSpPr>
          <p:nvPr userDrawn="1"/>
        </p:nvCxnSpPr>
        <p:spPr>
          <a:xfrm>
            <a:off x="1212850" y="3094224"/>
            <a:ext cx="8819275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19C5002C-8729-8D13-2C58-0FA71DF39B51}"/>
              </a:ext>
            </a:extLst>
          </p:cNvPr>
          <p:cNvCxnSpPr>
            <a:cxnSpLocks/>
          </p:cNvCxnSpPr>
          <p:nvPr userDrawn="1"/>
        </p:nvCxnSpPr>
        <p:spPr>
          <a:xfrm>
            <a:off x="10611821" y="3746500"/>
            <a:ext cx="0" cy="8764588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A5A13F21-7172-10C0-7CDD-AA93153C38D5}"/>
              </a:ext>
            </a:extLst>
          </p:cNvPr>
          <p:cNvCxnSpPr>
            <a:cxnSpLocks/>
          </p:cNvCxnSpPr>
          <p:nvPr userDrawn="1"/>
        </p:nvCxnSpPr>
        <p:spPr>
          <a:xfrm>
            <a:off x="10611821" y="1219200"/>
            <a:ext cx="0" cy="13208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4" descr=" ">
            <a:extLst>
              <a:ext uri="{FF2B5EF4-FFF2-40B4-BE49-F238E27FC236}">
                <a16:creationId xmlns:a16="http://schemas.microsoft.com/office/drawing/2014/main" id="{2653F152-4122-DC51-E804-EEA9626795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9352" y="1219200"/>
            <a:ext cx="6960470" cy="1222970"/>
          </a:xfrm>
          <a:prstGeom prst="rect">
            <a:avLst/>
          </a:prstGeom>
        </p:spPr>
      </p:pic>
      <p:sp>
        <p:nvSpPr>
          <p:cNvPr id="10" name="Текст 34">
            <a:extLst>
              <a:ext uri="{FF2B5EF4-FFF2-40B4-BE49-F238E27FC236}">
                <a16:creationId xmlns:a16="http://schemas.microsoft.com/office/drawing/2014/main" id="{2D064D82-A5DF-E42F-D572-6AC0F18161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9353" y="3688655"/>
            <a:ext cx="8819276" cy="302647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10800" b="1" dirty="0" smtClean="0">
                <a:solidFill>
                  <a:srgbClr val="FAFAFA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  <a:lvl2pPr>
              <a:defRPr lang="ru-RU" sz="1800" dirty="0" smtClean="0"/>
            </a:lvl2pPr>
            <a:lvl3pPr>
              <a:defRPr lang="ru-RU" sz="1800" dirty="0" smtClean="0"/>
            </a:lvl3pPr>
            <a:lvl4pPr>
              <a:defRPr lang="ru-RU" sz="1800" dirty="0" smtClean="0"/>
            </a:lvl4pPr>
            <a:lvl5pPr>
              <a:defRPr lang="ru-RU" sz="1800" dirty="0"/>
            </a:lvl5pPr>
          </a:lstStyle>
          <a:p>
            <a:pPr marL="0" lvl="0" defTabSz="1488104">
              <a:lnSpc>
                <a:spcPts val="11800"/>
              </a:lnSpc>
              <a:spcBef>
                <a:spcPct val="0"/>
              </a:spcBef>
            </a:pPr>
            <a:r>
              <a:rPr lang="ru-RU" dirty="0"/>
              <a:t>Спасибо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11" name="Текст 36">
            <a:extLst>
              <a:ext uri="{FF2B5EF4-FFF2-40B4-BE49-F238E27FC236}">
                <a16:creationId xmlns:a16="http://schemas.microsoft.com/office/drawing/2014/main" id="{DD1DDB08-61AD-EEAA-F4E4-B8EA0B7B7A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9352" y="12207829"/>
            <a:ext cx="5344409" cy="3718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2400" dirty="0">
                <a:solidFill>
                  <a:srgbClr val="FAFAFA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ct val="110000"/>
              </a:lnSpc>
              <a:spcBef>
                <a:spcPct val="0"/>
              </a:spcBef>
            </a:pPr>
            <a:r>
              <a:rPr lang="ru-RU" dirty="0"/>
              <a:t>Спикер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813E03F6-C00B-E2EA-9454-2B36E325153C}"/>
              </a:ext>
            </a:extLst>
          </p:cNvPr>
          <p:cNvCxnSpPr>
            <a:cxnSpLocks/>
          </p:cNvCxnSpPr>
          <p:nvPr userDrawn="1"/>
        </p:nvCxnSpPr>
        <p:spPr>
          <a:xfrm>
            <a:off x="11243595" y="3094224"/>
            <a:ext cx="11930730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711F1178-D010-6993-4469-AB2550C12B9D}"/>
              </a:ext>
            </a:extLst>
          </p:cNvPr>
          <p:cNvGrpSpPr/>
          <p:nvPr userDrawn="1"/>
        </p:nvGrpSpPr>
        <p:grpSpPr>
          <a:xfrm>
            <a:off x="12693574" y="3910775"/>
            <a:ext cx="10461233" cy="8587371"/>
            <a:chOff x="12693574" y="3910775"/>
            <a:chExt cx="10461233" cy="8587371"/>
          </a:xfrm>
        </p:grpSpPr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3A8E0702-A7F3-4BA6-E6EF-4AEBB9BF9002}"/>
                </a:ext>
              </a:extLst>
            </p:cNvPr>
            <p:cNvSpPr/>
            <p:nvPr/>
          </p:nvSpPr>
          <p:spPr>
            <a:xfrm>
              <a:off x="12693574" y="3910775"/>
              <a:ext cx="3796607" cy="4581473"/>
            </a:xfrm>
            <a:custGeom>
              <a:avLst/>
              <a:gdLst>
                <a:gd name="connsiteX0" fmla="*/ 3208893 w 3796607"/>
                <a:gd name="connsiteY0" fmla="*/ 4581474 h 4581473"/>
                <a:gd name="connsiteX1" fmla="*/ 2292068 w 3796607"/>
                <a:gd name="connsiteY1" fmla="*/ 4581474 h 4581473"/>
                <a:gd name="connsiteX2" fmla="*/ 0 w 3796607"/>
                <a:gd name="connsiteY2" fmla="*/ 2290732 h 4581473"/>
                <a:gd name="connsiteX3" fmla="*/ 0 w 3796607"/>
                <a:gd name="connsiteY3" fmla="*/ 2290732 h 4581473"/>
                <a:gd name="connsiteX4" fmla="*/ 2292068 w 3796607"/>
                <a:gd name="connsiteY4" fmla="*/ 0 h 4581473"/>
                <a:gd name="connsiteX5" fmla="*/ 3796608 w 3796607"/>
                <a:gd name="connsiteY5" fmla="*/ 0 h 458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96607" h="4581473">
                  <a:moveTo>
                    <a:pt x="3208893" y="4581474"/>
                  </a:moveTo>
                  <a:lnTo>
                    <a:pt x="2292068" y="4581474"/>
                  </a:lnTo>
                  <a:cubicBezTo>
                    <a:pt x="1026197" y="4581474"/>
                    <a:pt x="0" y="3555876"/>
                    <a:pt x="0" y="2290732"/>
                  </a:cubicBezTo>
                  <a:lnTo>
                    <a:pt x="0" y="2290732"/>
                  </a:lnTo>
                  <a:cubicBezTo>
                    <a:pt x="0" y="1025597"/>
                    <a:pt x="1026195" y="0"/>
                    <a:pt x="2292068" y="0"/>
                  </a:cubicBezTo>
                  <a:lnTo>
                    <a:pt x="3796608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5F53D2E6-C47E-5362-DBDA-A7E7BEFCA447}"/>
                </a:ext>
              </a:extLst>
            </p:cNvPr>
            <p:cNvSpPr/>
            <p:nvPr/>
          </p:nvSpPr>
          <p:spPr>
            <a:xfrm>
              <a:off x="16521177" y="12028253"/>
              <a:ext cx="6629378" cy="469893"/>
            </a:xfrm>
            <a:custGeom>
              <a:avLst/>
              <a:gdLst>
                <a:gd name="connsiteX0" fmla="*/ 0 w 6629378"/>
                <a:gd name="connsiteY0" fmla="*/ 0 h 469893"/>
                <a:gd name="connsiteX1" fmla="*/ 6499362 w 6629378"/>
                <a:gd name="connsiteY1" fmla="*/ 0 h 469893"/>
                <a:gd name="connsiteX2" fmla="*/ 6629378 w 6629378"/>
                <a:gd name="connsiteY2" fmla="*/ 129941 h 469893"/>
                <a:gd name="connsiteX3" fmla="*/ 6629378 w 6629378"/>
                <a:gd name="connsiteY3" fmla="*/ 469893 h 469893"/>
                <a:gd name="connsiteX4" fmla="*/ 0 w 6629378"/>
                <a:gd name="connsiteY4" fmla="*/ 469893 h 46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29378" h="469893">
                  <a:moveTo>
                    <a:pt x="0" y="0"/>
                  </a:moveTo>
                  <a:lnTo>
                    <a:pt x="6499362" y="0"/>
                  </a:lnTo>
                  <a:cubicBezTo>
                    <a:pt x="6571170" y="0"/>
                    <a:pt x="6629378" y="58174"/>
                    <a:pt x="6629378" y="129941"/>
                  </a:cubicBezTo>
                  <a:lnTo>
                    <a:pt x="6629378" y="469893"/>
                  </a:lnTo>
                  <a:lnTo>
                    <a:pt x="0" y="469893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55F70ABB-4101-A895-5AD7-8B4E73FCA325}"/>
                </a:ext>
              </a:extLst>
            </p:cNvPr>
            <p:cNvSpPr/>
            <p:nvPr/>
          </p:nvSpPr>
          <p:spPr>
            <a:xfrm>
              <a:off x="13222502" y="12028253"/>
              <a:ext cx="6629375" cy="469893"/>
            </a:xfrm>
            <a:custGeom>
              <a:avLst/>
              <a:gdLst>
                <a:gd name="connsiteX0" fmla="*/ 0 w 6629375"/>
                <a:gd name="connsiteY0" fmla="*/ 259882 h 469893"/>
                <a:gd name="connsiteX1" fmla="*/ 260033 w 6629375"/>
                <a:gd name="connsiteY1" fmla="*/ 0 h 469893"/>
                <a:gd name="connsiteX2" fmla="*/ 6629376 w 6629375"/>
                <a:gd name="connsiteY2" fmla="*/ 0 h 469893"/>
                <a:gd name="connsiteX3" fmla="*/ 6629376 w 6629375"/>
                <a:gd name="connsiteY3" fmla="*/ 210011 h 469893"/>
                <a:gd name="connsiteX4" fmla="*/ 6369343 w 6629375"/>
                <a:gd name="connsiteY4" fmla="*/ 469893 h 469893"/>
                <a:gd name="connsiteX5" fmla="*/ 0 w 6629375"/>
                <a:gd name="connsiteY5" fmla="*/ 469893 h 469893"/>
                <a:gd name="connsiteX6" fmla="*/ 0 w 6629375"/>
                <a:gd name="connsiteY6" fmla="*/ 259882 h 469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375" h="469893">
                  <a:moveTo>
                    <a:pt x="0" y="259882"/>
                  </a:moveTo>
                  <a:cubicBezTo>
                    <a:pt x="0" y="116350"/>
                    <a:pt x="116421" y="0"/>
                    <a:pt x="260033" y="0"/>
                  </a:cubicBezTo>
                  <a:lnTo>
                    <a:pt x="6629376" y="0"/>
                  </a:lnTo>
                  <a:lnTo>
                    <a:pt x="6629376" y="210011"/>
                  </a:lnTo>
                  <a:cubicBezTo>
                    <a:pt x="6629376" y="353543"/>
                    <a:pt x="6512946" y="469893"/>
                    <a:pt x="6369343" y="469893"/>
                  </a:cubicBezTo>
                  <a:lnTo>
                    <a:pt x="0" y="469893"/>
                  </a:lnTo>
                  <a:lnTo>
                    <a:pt x="0" y="259882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FD8BB31E-8898-4FD5-6C6A-97DA2A0DFAC3}"/>
                </a:ext>
              </a:extLst>
            </p:cNvPr>
            <p:cNvSpPr/>
            <p:nvPr/>
          </p:nvSpPr>
          <p:spPr>
            <a:xfrm>
              <a:off x="16525429" y="7094331"/>
              <a:ext cx="6629378" cy="4933882"/>
            </a:xfrm>
            <a:custGeom>
              <a:avLst/>
              <a:gdLst>
                <a:gd name="connsiteX0" fmla="*/ 0 w 6629378"/>
                <a:gd name="connsiteY0" fmla="*/ 259882 h 4933882"/>
                <a:gd name="connsiteX1" fmla="*/ 260033 w 6629378"/>
                <a:gd name="connsiteY1" fmla="*/ 0 h 4933882"/>
                <a:gd name="connsiteX2" fmla="*/ 6629379 w 6629378"/>
                <a:gd name="connsiteY2" fmla="*/ 0 h 4933882"/>
                <a:gd name="connsiteX3" fmla="*/ 6629379 w 6629378"/>
                <a:gd name="connsiteY3" fmla="*/ 4674001 h 4933882"/>
                <a:gd name="connsiteX4" fmla="*/ 6369346 w 6629378"/>
                <a:gd name="connsiteY4" fmla="*/ 4933883 h 4933882"/>
                <a:gd name="connsiteX5" fmla="*/ 0 w 6629378"/>
                <a:gd name="connsiteY5" fmla="*/ 4933883 h 4933882"/>
                <a:gd name="connsiteX6" fmla="*/ 0 w 6629378"/>
                <a:gd name="connsiteY6" fmla="*/ 259882 h 49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9378" h="4933882">
                  <a:moveTo>
                    <a:pt x="0" y="259882"/>
                  </a:moveTo>
                  <a:cubicBezTo>
                    <a:pt x="0" y="116349"/>
                    <a:pt x="116430" y="0"/>
                    <a:pt x="260033" y="0"/>
                  </a:cubicBezTo>
                  <a:lnTo>
                    <a:pt x="6629379" y="0"/>
                  </a:lnTo>
                  <a:lnTo>
                    <a:pt x="6629379" y="4674001"/>
                  </a:lnTo>
                  <a:cubicBezTo>
                    <a:pt x="6629379" y="4817534"/>
                    <a:pt x="6512961" y="4933883"/>
                    <a:pt x="6369346" y="4933883"/>
                  </a:cubicBezTo>
                  <a:lnTo>
                    <a:pt x="0" y="4933883"/>
                  </a:lnTo>
                  <a:lnTo>
                    <a:pt x="0" y="259882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72270B8B-3056-EA29-CCB1-91B0593695C9}"/>
                </a:ext>
              </a:extLst>
            </p:cNvPr>
            <p:cNvSpPr/>
            <p:nvPr/>
          </p:nvSpPr>
          <p:spPr>
            <a:xfrm>
              <a:off x="15009136" y="6565705"/>
              <a:ext cx="6629378" cy="4064591"/>
            </a:xfrm>
            <a:custGeom>
              <a:avLst/>
              <a:gdLst>
                <a:gd name="connsiteX0" fmla="*/ 831417 w 6629378"/>
                <a:gd name="connsiteY0" fmla="*/ 0 h 4064591"/>
                <a:gd name="connsiteX1" fmla="*/ 6629378 w 6629378"/>
                <a:gd name="connsiteY1" fmla="*/ 0 h 4064591"/>
                <a:gd name="connsiteX2" fmla="*/ 6629378 w 6629378"/>
                <a:gd name="connsiteY2" fmla="*/ 3250173 h 4064591"/>
                <a:gd name="connsiteX3" fmla="*/ 5798131 w 6629378"/>
                <a:gd name="connsiteY3" fmla="*/ 4064591 h 4064591"/>
                <a:gd name="connsiteX4" fmla="*/ 0 w 6629378"/>
                <a:gd name="connsiteY4" fmla="*/ 4064591 h 4064591"/>
                <a:gd name="connsiteX5" fmla="*/ 0 w 6629378"/>
                <a:gd name="connsiteY5" fmla="*/ 814405 h 4064591"/>
                <a:gd name="connsiteX6" fmla="*/ 831261 w 6629378"/>
                <a:gd name="connsiteY6" fmla="*/ 0 h 4064591"/>
                <a:gd name="connsiteX7" fmla="*/ 831417 w 6629378"/>
                <a:gd name="connsiteY7" fmla="*/ 0 h 406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29378" h="4064591">
                  <a:moveTo>
                    <a:pt x="831417" y="0"/>
                  </a:moveTo>
                  <a:lnTo>
                    <a:pt x="6629378" y="0"/>
                  </a:lnTo>
                  <a:lnTo>
                    <a:pt x="6629378" y="3250173"/>
                  </a:lnTo>
                  <a:cubicBezTo>
                    <a:pt x="6629378" y="3699704"/>
                    <a:pt x="6256946" y="4064591"/>
                    <a:pt x="5798131" y="4064591"/>
                  </a:cubicBezTo>
                  <a:lnTo>
                    <a:pt x="0" y="4064591"/>
                  </a:lnTo>
                  <a:lnTo>
                    <a:pt x="0" y="814405"/>
                  </a:lnTo>
                  <a:cubicBezTo>
                    <a:pt x="0" y="364887"/>
                    <a:pt x="372433" y="0"/>
                    <a:pt x="831261" y="0"/>
                  </a:cubicBezTo>
                  <a:lnTo>
                    <a:pt x="831417" y="0"/>
                  </a:lnTo>
                  <a:close/>
                </a:path>
              </a:pathLst>
            </a:custGeom>
            <a:solidFill>
              <a:srgbClr val="141414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7CA87E94-4DF6-E8E6-1B57-207C9B5BC1B1}"/>
                </a:ext>
              </a:extLst>
            </p:cNvPr>
            <p:cNvSpPr/>
            <p:nvPr/>
          </p:nvSpPr>
          <p:spPr>
            <a:xfrm>
              <a:off x="16760512" y="7329290"/>
              <a:ext cx="6159212" cy="4463990"/>
            </a:xfrm>
            <a:custGeom>
              <a:avLst/>
              <a:gdLst>
                <a:gd name="connsiteX0" fmla="*/ 0 w 6159212"/>
                <a:gd name="connsiteY0" fmla="*/ 259882 h 4463990"/>
                <a:gd name="connsiteX1" fmla="*/ 260033 w 6159212"/>
                <a:gd name="connsiteY1" fmla="*/ 0 h 4463990"/>
                <a:gd name="connsiteX2" fmla="*/ 6159213 w 6159212"/>
                <a:gd name="connsiteY2" fmla="*/ 0 h 4463990"/>
                <a:gd name="connsiteX3" fmla="*/ 6159213 w 6159212"/>
                <a:gd name="connsiteY3" fmla="*/ 4204109 h 4463990"/>
                <a:gd name="connsiteX4" fmla="*/ 5899180 w 6159212"/>
                <a:gd name="connsiteY4" fmla="*/ 4463991 h 4463990"/>
                <a:gd name="connsiteX5" fmla="*/ 0 w 6159212"/>
                <a:gd name="connsiteY5" fmla="*/ 4463991 h 4463990"/>
                <a:gd name="connsiteX6" fmla="*/ 0 w 6159212"/>
                <a:gd name="connsiteY6" fmla="*/ 259882 h 446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59212" h="4463990">
                  <a:moveTo>
                    <a:pt x="0" y="259882"/>
                  </a:moveTo>
                  <a:cubicBezTo>
                    <a:pt x="0" y="116349"/>
                    <a:pt x="116430" y="0"/>
                    <a:pt x="260033" y="0"/>
                  </a:cubicBezTo>
                  <a:lnTo>
                    <a:pt x="6159213" y="0"/>
                  </a:lnTo>
                  <a:lnTo>
                    <a:pt x="6159213" y="4204109"/>
                  </a:lnTo>
                  <a:cubicBezTo>
                    <a:pt x="6159213" y="4347642"/>
                    <a:pt x="6042783" y="4463991"/>
                    <a:pt x="5899180" y="4463991"/>
                  </a:cubicBezTo>
                  <a:lnTo>
                    <a:pt x="0" y="4463991"/>
                  </a:lnTo>
                  <a:lnTo>
                    <a:pt x="0" y="259882"/>
                  </a:lnTo>
                  <a:close/>
                </a:path>
              </a:pathLst>
            </a:custGeom>
            <a:solidFill>
              <a:srgbClr val="E6E6E6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6F3E4246-2B2B-8CBE-2B89-39CEBD87C7EE}"/>
                </a:ext>
              </a:extLst>
            </p:cNvPr>
            <p:cNvSpPr/>
            <p:nvPr/>
          </p:nvSpPr>
          <p:spPr>
            <a:xfrm>
              <a:off x="20639401" y="11111910"/>
              <a:ext cx="1810143" cy="211452"/>
            </a:xfrm>
            <a:custGeom>
              <a:avLst/>
              <a:gdLst>
                <a:gd name="connsiteX0" fmla="*/ 1704356 w 1810143"/>
                <a:gd name="connsiteY0" fmla="*/ 0 h 211452"/>
                <a:gd name="connsiteX1" fmla="*/ 1810143 w 1810143"/>
                <a:gd name="connsiteY1" fmla="*/ 0 h 211452"/>
                <a:gd name="connsiteX2" fmla="*/ 1810143 w 1810143"/>
                <a:gd name="connsiteY2" fmla="*/ 211453 h 211452"/>
                <a:gd name="connsiteX3" fmla="*/ 1704356 w 1810143"/>
                <a:gd name="connsiteY3" fmla="*/ 211453 h 211452"/>
                <a:gd name="connsiteX4" fmla="*/ 105788 w 1810143"/>
                <a:gd name="connsiteY4" fmla="*/ 211453 h 211452"/>
                <a:gd name="connsiteX5" fmla="*/ 0 w 1810143"/>
                <a:gd name="connsiteY5" fmla="*/ 211453 h 211452"/>
                <a:gd name="connsiteX6" fmla="*/ 0 w 1810143"/>
                <a:gd name="connsiteY6" fmla="*/ 0 h 211452"/>
                <a:gd name="connsiteX7" fmla="*/ 105788 w 1810143"/>
                <a:gd name="connsiteY7" fmla="*/ 0 h 2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0143" h="211452">
                  <a:moveTo>
                    <a:pt x="1704356" y="0"/>
                  </a:moveTo>
                  <a:cubicBezTo>
                    <a:pt x="1762781" y="0"/>
                    <a:pt x="1810143" y="0"/>
                    <a:pt x="1810143" y="0"/>
                  </a:cubicBezTo>
                  <a:lnTo>
                    <a:pt x="1810143" y="211453"/>
                  </a:lnTo>
                  <a:cubicBezTo>
                    <a:pt x="1810143" y="211453"/>
                    <a:pt x="1762781" y="211453"/>
                    <a:pt x="1704356" y="211453"/>
                  </a:cubicBezTo>
                  <a:lnTo>
                    <a:pt x="105788" y="211453"/>
                  </a:lnTo>
                  <a:cubicBezTo>
                    <a:pt x="47363" y="211453"/>
                    <a:pt x="0" y="211453"/>
                    <a:pt x="0" y="211453"/>
                  </a:cubicBezTo>
                  <a:lnTo>
                    <a:pt x="0" y="0"/>
                  </a:lnTo>
                  <a:cubicBezTo>
                    <a:pt x="0" y="0"/>
                    <a:pt x="47363" y="0"/>
                    <a:pt x="105788" y="0"/>
                  </a:cubicBezTo>
                  <a:close/>
                </a:path>
              </a:pathLst>
            </a:custGeom>
            <a:solidFill>
              <a:srgbClr val="141414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248E5BCC-8CC6-43C3-D54C-07ADAB66BA20}"/>
                </a:ext>
              </a:extLst>
            </p:cNvPr>
            <p:cNvSpPr/>
            <p:nvPr/>
          </p:nvSpPr>
          <p:spPr>
            <a:xfrm>
              <a:off x="15244232" y="6589186"/>
              <a:ext cx="6159212" cy="3806138"/>
            </a:xfrm>
            <a:custGeom>
              <a:avLst/>
              <a:gdLst>
                <a:gd name="connsiteX0" fmla="*/ 0 w 6159212"/>
                <a:gd name="connsiteY0" fmla="*/ 259882 h 3806138"/>
                <a:gd name="connsiteX1" fmla="*/ 260033 w 6159212"/>
                <a:gd name="connsiteY1" fmla="*/ 0 h 3806138"/>
                <a:gd name="connsiteX2" fmla="*/ 6159213 w 6159212"/>
                <a:gd name="connsiteY2" fmla="*/ 0 h 3806138"/>
                <a:gd name="connsiteX3" fmla="*/ 6159213 w 6159212"/>
                <a:gd name="connsiteY3" fmla="*/ 3546257 h 3806138"/>
                <a:gd name="connsiteX4" fmla="*/ 5899179 w 6159212"/>
                <a:gd name="connsiteY4" fmla="*/ 3806139 h 3806138"/>
                <a:gd name="connsiteX5" fmla="*/ 0 w 6159212"/>
                <a:gd name="connsiteY5" fmla="*/ 3806139 h 3806138"/>
                <a:gd name="connsiteX6" fmla="*/ 0 w 6159212"/>
                <a:gd name="connsiteY6" fmla="*/ 259882 h 3806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59212" h="3806138">
                  <a:moveTo>
                    <a:pt x="0" y="259882"/>
                  </a:moveTo>
                  <a:cubicBezTo>
                    <a:pt x="0" y="116349"/>
                    <a:pt x="116430" y="0"/>
                    <a:pt x="260033" y="0"/>
                  </a:cubicBezTo>
                  <a:lnTo>
                    <a:pt x="6159213" y="0"/>
                  </a:lnTo>
                  <a:lnTo>
                    <a:pt x="6159213" y="3546257"/>
                  </a:lnTo>
                  <a:cubicBezTo>
                    <a:pt x="6159213" y="3689790"/>
                    <a:pt x="6042783" y="3806139"/>
                    <a:pt x="5899179" y="3806139"/>
                  </a:cubicBezTo>
                  <a:lnTo>
                    <a:pt x="0" y="3806139"/>
                  </a:lnTo>
                  <a:lnTo>
                    <a:pt x="0" y="259882"/>
                  </a:lnTo>
                  <a:close/>
                </a:path>
              </a:pathLst>
            </a:custGeom>
            <a:solidFill>
              <a:srgbClr val="3044FF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9ED11406-5977-A423-7C1B-4C513D4B904B}"/>
                </a:ext>
              </a:extLst>
            </p:cNvPr>
            <p:cNvSpPr/>
            <p:nvPr/>
          </p:nvSpPr>
          <p:spPr>
            <a:xfrm>
              <a:off x="15009149" y="6354226"/>
              <a:ext cx="2092253" cy="1151237"/>
            </a:xfrm>
            <a:custGeom>
              <a:avLst/>
              <a:gdLst>
                <a:gd name="connsiteX0" fmla="*/ 2092253 w 2092253"/>
                <a:gd name="connsiteY0" fmla="*/ 0 h 1151237"/>
                <a:gd name="connsiteX1" fmla="*/ 390050 w 2092253"/>
                <a:gd name="connsiteY1" fmla="*/ 0 h 1151237"/>
                <a:gd name="connsiteX2" fmla="*/ 0 w 2092253"/>
                <a:gd name="connsiteY2" fmla="*/ 389823 h 1151237"/>
                <a:gd name="connsiteX3" fmla="*/ 0 w 2092253"/>
                <a:gd name="connsiteY3" fmla="*/ 1151238 h 1151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2253" h="1151237">
                  <a:moveTo>
                    <a:pt x="2092253" y="0"/>
                  </a:moveTo>
                  <a:lnTo>
                    <a:pt x="390050" y="0"/>
                  </a:lnTo>
                  <a:cubicBezTo>
                    <a:pt x="174638" y="0"/>
                    <a:pt x="0" y="174524"/>
                    <a:pt x="0" y="389823"/>
                  </a:cubicBezTo>
                  <a:lnTo>
                    <a:pt x="0" y="1151238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BF77B693-DFC8-D002-B5C1-7E22EA07028B}"/>
                </a:ext>
              </a:extLst>
            </p:cNvPr>
            <p:cNvSpPr/>
            <p:nvPr/>
          </p:nvSpPr>
          <p:spPr>
            <a:xfrm>
              <a:off x="15714385" y="7059078"/>
              <a:ext cx="235096" cy="234946"/>
            </a:xfrm>
            <a:custGeom>
              <a:avLst/>
              <a:gdLst>
                <a:gd name="connsiteX0" fmla="*/ 117548 w 235096"/>
                <a:gd name="connsiteY0" fmla="*/ 234946 h 234946"/>
                <a:gd name="connsiteX1" fmla="*/ 235096 w 235096"/>
                <a:gd name="connsiteY1" fmla="*/ 117467 h 234946"/>
                <a:gd name="connsiteX2" fmla="*/ 117548 w 235096"/>
                <a:gd name="connsiteY2" fmla="*/ 0 h 234946"/>
                <a:gd name="connsiteX3" fmla="*/ 0 w 235096"/>
                <a:gd name="connsiteY3" fmla="*/ 117467 h 234946"/>
                <a:gd name="connsiteX4" fmla="*/ 117548 w 235096"/>
                <a:gd name="connsiteY4" fmla="*/ 234946 h 23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096" h="234946">
                  <a:moveTo>
                    <a:pt x="117548" y="234946"/>
                  </a:moveTo>
                  <a:cubicBezTo>
                    <a:pt x="182465" y="234946"/>
                    <a:pt x="235096" y="182346"/>
                    <a:pt x="235096" y="117467"/>
                  </a:cubicBezTo>
                  <a:cubicBezTo>
                    <a:pt x="235096" y="52587"/>
                    <a:pt x="182465" y="0"/>
                    <a:pt x="117548" y="0"/>
                  </a:cubicBezTo>
                  <a:cubicBezTo>
                    <a:pt x="52631" y="0"/>
                    <a:pt x="0" y="52587"/>
                    <a:pt x="0" y="117467"/>
                  </a:cubicBezTo>
                  <a:cubicBezTo>
                    <a:pt x="0" y="182346"/>
                    <a:pt x="52631" y="234946"/>
                    <a:pt x="117548" y="234946"/>
                  </a:cubicBezTo>
                  <a:close/>
                </a:path>
              </a:pathLst>
            </a:custGeom>
            <a:solidFill>
              <a:srgbClr val="E6E6E6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C1C3A1C9-5575-1816-C51E-9C92972BC8C9}"/>
                </a:ext>
              </a:extLst>
            </p:cNvPr>
            <p:cNvSpPr/>
            <p:nvPr/>
          </p:nvSpPr>
          <p:spPr>
            <a:xfrm>
              <a:off x="16184564" y="7059078"/>
              <a:ext cx="235083" cy="234946"/>
            </a:xfrm>
            <a:custGeom>
              <a:avLst/>
              <a:gdLst>
                <a:gd name="connsiteX0" fmla="*/ 117535 w 235083"/>
                <a:gd name="connsiteY0" fmla="*/ 234946 h 234946"/>
                <a:gd name="connsiteX1" fmla="*/ 235083 w 235083"/>
                <a:gd name="connsiteY1" fmla="*/ 117467 h 234946"/>
                <a:gd name="connsiteX2" fmla="*/ 117535 w 235083"/>
                <a:gd name="connsiteY2" fmla="*/ 0 h 234946"/>
                <a:gd name="connsiteX3" fmla="*/ 0 w 235083"/>
                <a:gd name="connsiteY3" fmla="*/ 117467 h 234946"/>
                <a:gd name="connsiteX4" fmla="*/ 117535 w 235083"/>
                <a:gd name="connsiteY4" fmla="*/ 234946 h 23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083" h="234946">
                  <a:moveTo>
                    <a:pt x="117535" y="234946"/>
                  </a:moveTo>
                  <a:cubicBezTo>
                    <a:pt x="182453" y="234946"/>
                    <a:pt x="235083" y="182346"/>
                    <a:pt x="235083" y="117467"/>
                  </a:cubicBezTo>
                  <a:cubicBezTo>
                    <a:pt x="235083" y="52587"/>
                    <a:pt x="182453" y="0"/>
                    <a:pt x="117535" y="0"/>
                  </a:cubicBezTo>
                  <a:cubicBezTo>
                    <a:pt x="52618" y="0"/>
                    <a:pt x="0" y="52587"/>
                    <a:pt x="0" y="117467"/>
                  </a:cubicBezTo>
                  <a:cubicBezTo>
                    <a:pt x="0" y="182346"/>
                    <a:pt x="52618" y="234946"/>
                    <a:pt x="117535" y="234946"/>
                  </a:cubicBezTo>
                  <a:close/>
                </a:path>
              </a:pathLst>
            </a:custGeom>
            <a:solidFill>
              <a:srgbClr val="E6E6E6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547C4F17-92DF-3A03-0A0B-BC8AA0A91687}"/>
                </a:ext>
              </a:extLst>
            </p:cNvPr>
            <p:cNvSpPr/>
            <p:nvPr/>
          </p:nvSpPr>
          <p:spPr>
            <a:xfrm>
              <a:off x="16654730" y="7059078"/>
              <a:ext cx="235082" cy="234946"/>
            </a:xfrm>
            <a:custGeom>
              <a:avLst/>
              <a:gdLst>
                <a:gd name="connsiteX0" fmla="*/ 117535 w 235082"/>
                <a:gd name="connsiteY0" fmla="*/ 234946 h 234946"/>
                <a:gd name="connsiteX1" fmla="*/ 235083 w 235082"/>
                <a:gd name="connsiteY1" fmla="*/ 117467 h 234946"/>
                <a:gd name="connsiteX2" fmla="*/ 117535 w 235082"/>
                <a:gd name="connsiteY2" fmla="*/ 0 h 234946"/>
                <a:gd name="connsiteX3" fmla="*/ 0 w 235082"/>
                <a:gd name="connsiteY3" fmla="*/ 117467 h 234946"/>
                <a:gd name="connsiteX4" fmla="*/ 117535 w 235082"/>
                <a:gd name="connsiteY4" fmla="*/ 234946 h 23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082" h="234946">
                  <a:moveTo>
                    <a:pt x="117535" y="234946"/>
                  </a:moveTo>
                  <a:cubicBezTo>
                    <a:pt x="182452" y="234946"/>
                    <a:pt x="235083" y="182346"/>
                    <a:pt x="235083" y="117467"/>
                  </a:cubicBezTo>
                  <a:cubicBezTo>
                    <a:pt x="235083" y="52587"/>
                    <a:pt x="182452" y="0"/>
                    <a:pt x="117535" y="0"/>
                  </a:cubicBezTo>
                  <a:cubicBezTo>
                    <a:pt x="52618" y="0"/>
                    <a:pt x="0" y="52587"/>
                    <a:pt x="0" y="117467"/>
                  </a:cubicBezTo>
                  <a:cubicBezTo>
                    <a:pt x="0" y="182346"/>
                    <a:pt x="52618" y="234946"/>
                    <a:pt x="117535" y="234946"/>
                  </a:cubicBezTo>
                  <a:close/>
                </a:path>
              </a:pathLst>
            </a:custGeom>
            <a:solidFill>
              <a:srgbClr val="E6E6E6"/>
            </a:solidFill>
            <a:ln w="129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B786547E-52AC-E7BC-9DD6-8E99FEA00623}"/>
                </a:ext>
              </a:extLst>
            </p:cNvPr>
            <p:cNvSpPr/>
            <p:nvPr/>
          </p:nvSpPr>
          <p:spPr>
            <a:xfrm>
              <a:off x="12928658" y="9573006"/>
              <a:ext cx="1645585" cy="1644623"/>
            </a:xfrm>
            <a:custGeom>
              <a:avLst/>
              <a:gdLst>
                <a:gd name="connsiteX0" fmla="*/ 822793 w 1645585"/>
                <a:gd name="connsiteY0" fmla="*/ 1644624 h 1644623"/>
                <a:gd name="connsiteX1" fmla="*/ 1645585 w 1645585"/>
                <a:gd name="connsiteY1" fmla="*/ 822305 h 1644623"/>
                <a:gd name="connsiteX2" fmla="*/ 822793 w 1645585"/>
                <a:gd name="connsiteY2" fmla="*/ 0 h 1644623"/>
                <a:gd name="connsiteX3" fmla="*/ 0 w 1645585"/>
                <a:gd name="connsiteY3" fmla="*/ 822305 h 1644623"/>
                <a:gd name="connsiteX4" fmla="*/ 822793 w 1645585"/>
                <a:gd name="connsiteY4" fmla="*/ 1644624 h 164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5585" h="1644623">
                  <a:moveTo>
                    <a:pt x="822793" y="1644624"/>
                  </a:moveTo>
                  <a:cubicBezTo>
                    <a:pt x="1277235" y="1644624"/>
                    <a:pt x="1645585" y="1276488"/>
                    <a:pt x="1645585" y="822305"/>
                  </a:cubicBezTo>
                  <a:cubicBezTo>
                    <a:pt x="1645585" y="368136"/>
                    <a:pt x="1277235" y="0"/>
                    <a:pt x="822793" y="0"/>
                  </a:cubicBezTo>
                  <a:cubicBezTo>
                    <a:pt x="368351" y="0"/>
                    <a:pt x="0" y="368136"/>
                    <a:pt x="0" y="822305"/>
                  </a:cubicBezTo>
                  <a:cubicBezTo>
                    <a:pt x="0" y="1276488"/>
                    <a:pt x="368351" y="1644624"/>
                    <a:pt x="822793" y="1644624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01C53DCA-2A83-89E3-AE09-060E8C27334B}"/>
                </a:ext>
              </a:extLst>
            </p:cNvPr>
            <p:cNvSpPr/>
            <p:nvPr/>
          </p:nvSpPr>
          <p:spPr>
            <a:xfrm>
              <a:off x="13751469" y="9939622"/>
              <a:ext cx="13001" cy="925620"/>
            </a:xfrm>
            <a:custGeom>
              <a:avLst/>
              <a:gdLst>
                <a:gd name="connsiteX0" fmla="*/ 0 w 13001"/>
                <a:gd name="connsiteY0" fmla="*/ 925621 h 925620"/>
                <a:gd name="connsiteX1" fmla="*/ 0 w 13001"/>
                <a:gd name="connsiteY1" fmla="*/ 0 h 925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001" h="925620">
                  <a:moveTo>
                    <a:pt x="0" y="925621"/>
                  </a:move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85BD4076-C969-1CA5-AED3-1EF297EB5E7D}"/>
                </a:ext>
              </a:extLst>
            </p:cNvPr>
            <p:cNvSpPr/>
            <p:nvPr/>
          </p:nvSpPr>
          <p:spPr>
            <a:xfrm>
              <a:off x="13410583" y="9925445"/>
              <a:ext cx="681740" cy="355999"/>
            </a:xfrm>
            <a:custGeom>
              <a:avLst/>
              <a:gdLst>
                <a:gd name="connsiteX0" fmla="*/ 681741 w 681740"/>
                <a:gd name="connsiteY0" fmla="*/ 355999 h 355999"/>
                <a:gd name="connsiteX1" fmla="*/ 340871 w 681740"/>
                <a:gd name="connsiteY1" fmla="*/ 0 h 355999"/>
                <a:gd name="connsiteX2" fmla="*/ 0 w 681740"/>
                <a:gd name="connsiteY2" fmla="*/ 355999 h 355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1740" h="355999">
                  <a:moveTo>
                    <a:pt x="681741" y="355999"/>
                  </a:moveTo>
                  <a:lnTo>
                    <a:pt x="340871" y="0"/>
                  </a:lnTo>
                  <a:lnTo>
                    <a:pt x="0" y="355999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8" name="Полилиния 27">
            <a:extLst>
              <a:ext uri="{FF2B5EF4-FFF2-40B4-BE49-F238E27FC236}">
                <a16:creationId xmlns:a16="http://schemas.microsoft.com/office/drawing/2014/main" id="{36E5F4F8-F547-25CD-63CB-87C4B8502EFA}"/>
              </a:ext>
            </a:extLst>
          </p:cNvPr>
          <p:cNvSpPr/>
          <p:nvPr/>
        </p:nvSpPr>
        <p:spPr>
          <a:xfrm>
            <a:off x="16384400" y="3805046"/>
            <a:ext cx="211575" cy="211452"/>
          </a:xfrm>
          <a:custGeom>
            <a:avLst/>
            <a:gdLst>
              <a:gd name="connsiteX0" fmla="*/ 105781 w 211575"/>
              <a:gd name="connsiteY0" fmla="*/ 211453 h 211452"/>
              <a:gd name="connsiteX1" fmla="*/ 211576 w 211575"/>
              <a:gd name="connsiteY1" fmla="*/ 105726 h 211452"/>
              <a:gd name="connsiteX2" fmla="*/ 105781 w 211575"/>
              <a:gd name="connsiteY2" fmla="*/ 0 h 211452"/>
              <a:gd name="connsiteX3" fmla="*/ 0 w 211575"/>
              <a:gd name="connsiteY3" fmla="*/ 105726 h 211452"/>
              <a:gd name="connsiteX4" fmla="*/ 105781 w 211575"/>
              <a:gd name="connsiteY4" fmla="*/ 211453 h 21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575" h="211452">
                <a:moveTo>
                  <a:pt x="105781" y="211453"/>
                </a:moveTo>
                <a:cubicBezTo>
                  <a:pt x="164211" y="211453"/>
                  <a:pt x="211576" y="164117"/>
                  <a:pt x="211576" y="105726"/>
                </a:cubicBezTo>
                <a:cubicBezTo>
                  <a:pt x="211576" y="47335"/>
                  <a:pt x="164211" y="0"/>
                  <a:pt x="105781" y="0"/>
                </a:cubicBezTo>
                <a:cubicBezTo>
                  <a:pt x="47352" y="0"/>
                  <a:pt x="0" y="47335"/>
                  <a:pt x="0" y="105726"/>
                </a:cubicBezTo>
                <a:cubicBezTo>
                  <a:pt x="0" y="164117"/>
                  <a:pt x="47352" y="211453"/>
                  <a:pt x="105781" y="211453"/>
                </a:cubicBezTo>
                <a:close/>
              </a:path>
            </a:pathLst>
          </a:custGeom>
          <a:solidFill>
            <a:srgbClr val="E6E6E6"/>
          </a:solidFill>
          <a:ln w="1299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3165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образец слайдов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44" descr=" ">
            <a:extLst>
              <a:ext uri="{FF2B5EF4-FFF2-40B4-BE49-F238E27FC236}">
                <a16:creationId xmlns:a16="http://schemas.microsoft.com/office/drawing/2014/main" id="{7CA10EE7-DDDF-088B-FC3F-3673C30A97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3FEC983E-D971-68A5-EE27-CC5783ABF43D}"/>
              </a:ext>
            </a:extLst>
          </p:cNvPr>
          <p:cNvSpPr/>
          <p:nvPr userDrawn="1"/>
        </p:nvSpPr>
        <p:spPr>
          <a:xfrm>
            <a:off x="1219352" y="817780"/>
            <a:ext cx="10395999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488104">
              <a:lnSpc>
                <a:spcPts val="9000"/>
              </a:lnSpc>
              <a:spcBef>
                <a:spcPct val="0"/>
              </a:spcBef>
            </a:pPr>
            <a:r>
              <a:rPr lang="ru-RU" sz="8000" b="1" dirty="0">
                <a:latin typeface="Graphik LC Semibold" panose="020B0503030202060203" pitchFamily="34" charset="0"/>
                <a:ea typeface="+mj-ea"/>
                <a:cs typeface="+mj-cs"/>
              </a:rPr>
              <a:t>Гайд</a:t>
            </a:r>
            <a:endParaRPr lang="en-US" sz="8000" b="1" dirty="0">
              <a:latin typeface="Graphik LC Semibold" panose="020B0503030202060203" pitchFamily="34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28F667-9F28-E46A-C880-E3DAAB5801E0}"/>
              </a:ext>
            </a:extLst>
          </p:cNvPr>
          <p:cNvSpPr txBox="1"/>
          <p:nvPr userDrawn="1"/>
        </p:nvSpPr>
        <p:spPr>
          <a:xfrm>
            <a:off x="1219352" y="2332607"/>
            <a:ext cx="11344504" cy="373012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ct val="11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400" b="0">
                <a:solidFill>
                  <a:srgbClr val="FAFAFA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3000"/>
              </a:lnSpc>
              <a:spcAft>
                <a:spcPts val="600"/>
              </a:spcAft>
            </a:pPr>
            <a:r>
              <a:rPr lang="ru-RU" sz="2000" dirty="0">
                <a:solidFill>
                  <a:schemeClr val="tx1"/>
                </a:solidFill>
              </a:rPr>
              <a:t>В данном файле собрана вся необходимая информация </a:t>
            </a:r>
            <a:br>
              <a:rPr lang="ru-RU" sz="2000" dirty="0">
                <a:solidFill>
                  <a:schemeClr val="tx1"/>
                </a:solidFill>
              </a:rPr>
            </a:br>
            <a:r>
              <a:rPr lang="ru-RU" sz="2000" dirty="0">
                <a:solidFill>
                  <a:schemeClr val="tx1"/>
                </a:solidFill>
              </a:rPr>
              <a:t>для самостоятельной сборки макетов</a:t>
            </a:r>
          </a:p>
          <a:p>
            <a:pPr>
              <a:lnSpc>
                <a:spcPts val="3000"/>
              </a:lnSpc>
              <a:spcAft>
                <a:spcPts val="600"/>
              </a:spcAft>
            </a:pPr>
            <a:r>
              <a:rPr lang="ru-RU" sz="2000" dirty="0">
                <a:solidFill>
                  <a:schemeClr val="tx1"/>
                </a:solidFill>
              </a:rPr>
              <a:t>Первый шаг – </a:t>
            </a:r>
            <a:r>
              <a:rPr lang="ru-RU" sz="2000" dirty="0">
                <a:solidFill>
                  <a:schemeClr val="tx1"/>
                </a:solidFill>
                <a:hlinkClick r:id="rId4"/>
              </a:rPr>
              <a:t>скачать шрифт</a:t>
            </a:r>
            <a:br>
              <a:rPr lang="ru-RU" sz="2000" dirty="0">
                <a:solidFill>
                  <a:schemeClr val="tx1"/>
                </a:solidFill>
              </a:rPr>
            </a:br>
            <a:r>
              <a:rPr lang="ru-RU" sz="2000" dirty="0">
                <a:solidFill>
                  <a:schemeClr val="tx1"/>
                </a:solidFill>
              </a:rPr>
              <a:t>(для этого закройте данный шаблон и завершите работу </a:t>
            </a:r>
            <a:r>
              <a:rPr lang="ru-RU" sz="2000" dirty="0" err="1">
                <a:solidFill>
                  <a:schemeClr val="tx1"/>
                </a:solidFill>
              </a:rPr>
              <a:t>p</a:t>
            </a:r>
            <a:r>
              <a:rPr lang="en-US" sz="2000" dirty="0" err="1">
                <a:solidFill>
                  <a:schemeClr val="tx1"/>
                </a:solidFill>
              </a:rPr>
              <a:t>owerpoint</a:t>
            </a:r>
            <a:r>
              <a:rPr lang="ru-RU" sz="2000" dirty="0">
                <a:solidFill>
                  <a:schemeClr val="tx1"/>
                </a:solidFill>
              </a:rPr>
              <a:t>, </a:t>
            </a:r>
            <a:br>
              <a:rPr lang="ru-RU" sz="2000" dirty="0">
                <a:solidFill>
                  <a:schemeClr val="tx1"/>
                </a:solidFill>
              </a:rPr>
            </a:br>
            <a:r>
              <a:rPr lang="ru-RU" sz="2000" dirty="0">
                <a:solidFill>
                  <a:schemeClr val="tx1"/>
                </a:solidFill>
              </a:rPr>
              <a:t>после этого скачайте и установите шрифты, затем снова откройте шаблон</a:t>
            </a:r>
            <a:r>
              <a:rPr lang="en-US" sz="2000" dirty="0">
                <a:solidFill>
                  <a:schemeClr val="tx1"/>
                </a:solidFill>
              </a:rPr>
              <a:t>)</a:t>
            </a:r>
            <a:endParaRPr lang="ru-RU" sz="2000" dirty="0">
              <a:solidFill>
                <a:schemeClr val="accent1"/>
              </a:solidFill>
            </a:endParaRPr>
          </a:p>
          <a:p>
            <a:pPr>
              <a:lnSpc>
                <a:spcPts val="3000"/>
              </a:lnSpc>
              <a:spcAft>
                <a:spcPts val="600"/>
              </a:spcAft>
            </a:pPr>
            <a:r>
              <a:rPr lang="ru-RU" sz="2000" dirty="0">
                <a:solidFill>
                  <a:schemeClr val="tx1"/>
                </a:solidFill>
              </a:rPr>
              <a:t>Если вам удобнее работать с </a:t>
            </a:r>
            <a:r>
              <a:rPr lang="ru-RU" sz="2000" dirty="0" err="1">
                <a:solidFill>
                  <a:schemeClr val="tx1"/>
                </a:solidFill>
              </a:rPr>
              <a:t>фигмой</a:t>
            </a:r>
            <a:r>
              <a:rPr lang="ru-RU" sz="2000" dirty="0">
                <a:solidFill>
                  <a:schemeClr val="tx1"/>
                </a:solidFill>
              </a:rPr>
              <a:t> – шаблон презентаций </a:t>
            </a:r>
            <a:br>
              <a:rPr lang="ru-RU" sz="2000" dirty="0">
                <a:solidFill>
                  <a:schemeClr val="tx1"/>
                </a:solidFill>
              </a:rPr>
            </a:br>
            <a:r>
              <a:rPr lang="ru-RU" sz="2000" dirty="0">
                <a:solidFill>
                  <a:schemeClr val="tx1"/>
                </a:solidFill>
              </a:rPr>
              <a:t>и расширенная версия гайда лежат </a:t>
            </a:r>
            <a:r>
              <a:rPr lang="ru-RU" sz="2000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здесь</a:t>
            </a:r>
            <a:endParaRPr lang="ru-RU" sz="2000" dirty="0">
              <a:solidFill>
                <a:schemeClr val="accent1"/>
              </a:solidFill>
            </a:endParaRPr>
          </a:p>
          <a:p>
            <a:pPr>
              <a:lnSpc>
                <a:spcPts val="3000"/>
              </a:lnSpc>
              <a:spcAft>
                <a:spcPts val="600"/>
              </a:spcAft>
            </a:pPr>
            <a:r>
              <a:rPr lang="ru-RU" sz="2000" dirty="0">
                <a:solidFill>
                  <a:schemeClr val="tx1"/>
                </a:solidFill>
              </a:rPr>
              <a:t>Для сохранения макета в </a:t>
            </a:r>
            <a:r>
              <a:rPr lang="ru-RU" sz="2000" dirty="0" err="1">
                <a:solidFill>
                  <a:schemeClr val="tx1"/>
                </a:solidFill>
              </a:rPr>
              <a:t>p</a:t>
            </a:r>
            <a:r>
              <a:rPr lang="en-US" sz="2000" dirty="0" err="1">
                <a:solidFill>
                  <a:schemeClr val="tx1"/>
                </a:solidFill>
              </a:rPr>
              <a:t>df</a:t>
            </a:r>
            <a:r>
              <a:rPr lang="ru-RU" sz="2000" dirty="0">
                <a:solidFill>
                  <a:schemeClr val="tx1"/>
                </a:solidFill>
              </a:rPr>
              <a:t> выбираем вкладку «файл» –</a:t>
            </a:r>
            <a:r>
              <a:rPr lang="en-US" sz="2000" dirty="0">
                <a:solidFill>
                  <a:schemeClr val="tx1"/>
                </a:solidFill>
              </a:rPr>
              <a:t>&gt;</a:t>
            </a:r>
            <a:r>
              <a:rPr lang="ru-RU" sz="2000" dirty="0">
                <a:solidFill>
                  <a:schemeClr val="tx1"/>
                </a:solidFill>
              </a:rPr>
              <a:t> «экспорт» –</a:t>
            </a:r>
            <a:r>
              <a:rPr lang="en-US" sz="2000" dirty="0">
                <a:solidFill>
                  <a:schemeClr val="tx1"/>
                </a:solidFill>
              </a:rPr>
              <a:t>&gt;</a:t>
            </a:r>
            <a:r>
              <a:rPr lang="ru-RU" sz="2000" dirty="0">
                <a:solidFill>
                  <a:schemeClr val="tx1"/>
                </a:solidFill>
              </a:rPr>
              <a:t> формат </a:t>
            </a:r>
            <a:r>
              <a:rPr lang="ru-RU" sz="2000" dirty="0" err="1">
                <a:solidFill>
                  <a:schemeClr val="tx1"/>
                </a:solidFill>
              </a:rPr>
              <a:t>p</a:t>
            </a:r>
            <a:r>
              <a:rPr lang="en-US" sz="2000" dirty="0" err="1">
                <a:solidFill>
                  <a:schemeClr val="tx1"/>
                </a:solidFill>
              </a:rPr>
              <a:t>df</a:t>
            </a:r>
            <a:endParaRPr lang="ru-RU" sz="2000" dirty="0">
              <a:solidFill>
                <a:schemeClr val="tx1"/>
              </a:solidFill>
            </a:endParaRPr>
          </a:p>
          <a:p>
            <a:pPr>
              <a:lnSpc>
                <a:spcPts val="3000"/>
              </a:lnSpc>
              <a:spcAft>
                <a:spcPts val="600"/>
              </a:spcAft>
            </a:pPr>
            <a:r>
              <a:rPr lang="ru-RU" sz="2000" dirty="0">
                <a:solidFill>
                  <a:schemeClr val="tx1"/>
                </a:solidFill>
              </a:rPr>
              <a:t>Вопросы по шаблону можно задать в тайм – </a:t>
            </a:r>
            <a:r>
              <a:rPr lang="en" sz="2000" dirty="0" err="1">
                <a:solidFill>
                  <a:schemeClr val="tx1"/>
                </a:solidFill>
              </a:rPr>
              <a:t>p.s.filimonova</a:t>
            </a:r>
            <a:r>
              <a:rPr lang="ru-RU" sz="20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66016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образец слайдов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44" descr=" ">
            <a:extLst>
              <a:ext uri="{FF2B5EF4-FFF2-40B4-BE49-F238E27FC236}">
                <a16:creationId xmlns:a16="http://schemas.microsoft.com/office/drawing/2014/main" id="{7CA10EE7-DDDF-088B-FC3F-3673C30A97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32" name="Text 0">
            <a:extLst>
              <a:ext uri="{FF2B5EF4-FFF2-40B4-BE49-F238E27FC236}">
                <a16:creationId xmlns:a16="http://schemas.microsoft.com/office/drawing/2014/main" id="{770F805E-9F83-85E2-A8B6-4A1016E3668B}"/>
              </a:ext>
            </a:extLst>
          </p:cNvPr>
          <p:cNvSpPr/>
          <p:nvPr userDrawn="1"/>
        </p:nvSpPr>
        <p:spPr>
          <a:xfrm>
            <a:off x="1219352" y="817780"/>
            <a:ext cx="10395999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488104">
              <a:lnSpc>
                <a:spcPts val="9000"/>
              </a:lnSpc>
              <a:spcBef>
                <a:spcPct val="0"/>
              </a:spcBef>
            </a:pPr>
            <a:r>
              <a:rPr lang="ru-RU" sz="8000" b="1" dirty="0">
                <a:latin typeface="Graphik LC Semibold" panose="020B0503030202060203" pitchFamily="34" charset="0"/>
                <a:ea typeface="+mj-ea"/>
                <a:cs typeface="+mj-cs"/>
              </a:rPr>
              <a:t>Образец слайдов</a:t>
            </a:r>
            <a:endParaRPr lang="en-US" sz="8000" b="1" dirty="0">
              <a:latin typeface="Graphik LC Semibold" panose="020B0503030202060203" pitchFamily="34" charset="0"/>
              <a:ea typeface="+mj-ea"/>
              <a:cs typeface="+mj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1CC618-3AED-83B0-BF4D-A29717EFC754}"/>
              </a:ext>
            </a:extLst>
          </p:cNvPr>
          <p:cNvSpPr txBox="1"/>
          <p:nvPr userDrawn="1"/>
        </p:nvSpPr>
        <p:spPr>
          <a:xfrm>
            <a:off x="1219352" y="2332607"/>
            <a:ext cx="10395999" cy="280679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ct val="11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400" b="0">
                <a:solidFill>
                  <a:srgbClr val="FAFAFA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3000"/>
              </a:lnSpc>
              <a:spcAft>
                <a:spcPts val="600"/>
              </a:spcAft>
            </a:pPr>
            <a:r>
              <a:rPr lang="ru-RU" sz="2000" dirty="0">
                <a:solidFill>
                  <a:schemeClr val="tx1"/>
                </a:solidFill>
              </a:rPr>
              <a:t>В презентации используются фиксированные элементы </a:t>
            </a:r>
            <a:br>
              <a:rPr lang="ru-RU" sz="2000" dirty="0">
                <a:solidFill>
                  <a:schemeClr val="tx1"/>
                </a:solidFill>
              </a:rPr>
            </a:br>
            <a:r>
              <a:rPr lang="ru-RU" sz="2000" dirty="0">
                <a:solidFill>
                  <a:schemeClr val="tx1"/>
                </a:solidFill>
              </a:rPr>
              <a:t>(например: логотип, сокращенный логотип, перекрестие) – </a:t>
            </a:r>
            <a:br>
              <a:rPr lang="ru-RU" sz="2000" dirty="0">
                <a:solidFill>
                  <a:schemeClr val="tx1"/>
                </a:solidFill>
              </a:rPr>
            </a:br>
            <a:r>
              <a:rPr lang="ru-RU" sz="2000" dirty="0">
                <a:solidFill>
                  <a:schemeClr val="tx1"/>
                </a:solidFill>
              </a:rPr>
              <a:t>их размер и положение не должны изменяться</a:t>
            </a:r>
          </a:p>
          <a:p>
            <a:pPr>
              <a:lnSpc>
                <a:spcPts val="3000"/>
              </a:lnSpc>
              <a:spcAft>
                <a:spcPts val="600"/>
              </a:spcAft>
            </a:pPr>
            <a:r>
              <a:rPr lang="ru-RU" sz="2000" dirty="0">
                <a:solidFill>
                  <a:schemeClr val="tx1"/>
                </a:solidFill>
              </a:rPr>
              <a:t>Подходящий шаблон для слайда выбирается через вкладку «главная» –</a:t>
            </a:r>
            <a:r>
              <a:rPr lang="en-US" sz="2000" dirty="0">
                <a:solidFill>
                  <a:schemeClr val="tx1"/>
                </a:solidFill>
              </a:rPr>
              <a:t>&gt; </a:t>
            </a:r>
            <a:r>
              <a:rPr lang="ru-RU" sz="2000" dirty="0">
                <a:solidFill>
                  <a:schemeClr val="tx1"/>
                </a:solidFill>
              </a:rPr>
              <a:t>«слайды»</a:t>
            </a:r>
          </a:p>
          <a:p>
            <a:pPr>
              <a:lnSpc>
                <a:spcPts val="3000"/>
              </a:lnSpc>
              <a:spcAft>
                <a:spcPts val="600"/>
              </a:spcAft>
            </a:pPr>
            <a:r>
              <a:rPr lang="ru-RU" sz="2000" dirty="0">
                <a:solidFill>
                  <a:schemeClr val="tx1"/>
                </a:solidFill>
              </a:rPr>
              <a:t>Для самостоятельной вёрстки можно выбрать шаблон «темный слайд с лого» </a:t>
            </a:r>
            <a:br>
              <a:rPr lang="ru-RU" sz="2000" dirty="0">
                <a:solidFill>
                  <a:schemeClr val="tx1"/>
                </a:solidFill>
              </a:rPr>
            </a:br>
            <a:r>
              <a:rPr lang="ru-RU" sz="2000" dirty="0">
                <a:solidFill>
                  <a:schemeClr val="tx1"/>
                </a:solidFill>
              </a:rPr>
              <a:t>или «светлый слайд с лого»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7AC6D3D5-BA6E-B91B-756A-00655094F4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4009" b="51329"/>
          <a:stretch/>
        </p:blipFill>
        <p:spPr>
          <a:xfrm>
            <a:off x="12193587" y="2332607"/>
            <a:ext cx="9749037" cy="597371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484A20E-9B59-3513-21FB-15B4652C373C}"/>
              </a:ext>
            </a:extLst>
          </p:cNvPr>
          <p:cNvSpPr txBox="1"/>
          <p:nvPr userDrawn="1"/>
        </p:nvSpPr>
        <p:spPr>
          <a:xfrm>
            <a:off x="1219352" y="9257928"/>
            <a:ext cx="10119208" cy="18834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ct val="11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400" b="0">
                <a:solidFill>
                  <a:srgbClr val="FAFAFA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3000"/>
              </a:lnSpc>
              <a:spcAft>
                <a:spcPts val="600"/>
              </a:spcAft>
            </a:pPr>
            <a:r>
              <a:rPr lang="ru-RU" sz="2000" dirty="0">
                <a:solidFill>
                  <a:schemeClr val="tx1"/>
                </a:solidFill>
              </a:rPr>
              <a:t>В шаблонах слайдов могут находиться зафиксированные элементы, которые </a:t>
            </a:r>
            <a:br>
              <a:rPr lang="ru-RU" sz="2000" dirty="0">
                <a:solidFill>
                  <a:schemeClr val="tx1"/>
                </a:solidFill>
              </a:rPr>
            </a:br>
            <a:r>
              <a:rPr lang="ru-RU" sz="2000" dirty="0">
                <a:solidFill>
                  <a:schemeClr val="tx1"/>
                </a:solidFill>
              </a:rPr>
              <a:t>в зависимости от контента можно менять по размеру, для изменения таких элементов выбираем вкладку «вид» –</a:t>
            </a:r>
            <a:r>
              <a:rPr lang="en-US" sz="2000" dirty="0">
                <a:solidFill>
                  <a:schemeClr val="tx1"/>
                </a:solidFill>
              </a:rPr>
              <a:t>&gt; </a:t>
            </a:r>
            <a:r>
              <a:rPr lang="ru-RU" sz="2000" dirty="0">
                <a:solidFill>
                  <a:schemeClr val="tx1"/>
                </a:solidFill>
              </a:rPr>
              <a:t>«образец слайдов» –</a:t>
            </a:r>
            <a:r>
              <a:rPr lang="en-US" sz="2000" dirty="0">
                <a:solidFill>
                  <a:schemeClr val="tx1"/>
                </a:solidFill>
              </a:rPr>
              <a:t>&gt;</a:t>
            </a:r>
            <a:r>
              <a:rPr lang="ru-RU" sz="2000" dirty="0">
                <a:solidFill>
                  <a:schemeClr val="tx1"/>
                </a:solidFill>
              </a:rPr>
              <a:t> находим подходящий шаблон и нажимаем правой кнопкой «дублировать макет» –</a:t>
            </a:r>
            <a:r>
              <a:rPr lang="en-US" sz="2000" dirty="0">
                <a:solidFill>
                  <a:schemeClr val="tx1"/>
                </a:solidFill>
              </a:rPr>
              <a:t>&gt;</a:t>
            </a:r>
            <a:br>
              <a:rPr lang="ru-RU" sz="2000" dirty="0">
                <a:solidFill>
                  <a:schemeClr val="tx1"/>
                </a:solidFill>
              </a:rPr>
            </a:br>
            <a:r>
              <a:rPr lang="ru-RU" sz="2000" dirty="0">
                <a:solidFill>
                  <a:schemeClr val="tx1"/>
                </a:solidFill>
              </a:rPr>
              <a:t>в созданном дубликате меняем размер необходимых элементов</a:t>
            </a:r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E53DACC3-ECC9-2793-1225-15F8F5175D6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2193587" y="9257928"/>
            <a:ext cx="7433090" cy="325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428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9CC67D-1EA4-3B2E-4FED-C778B4AD4C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0407" y="1219200"/>
            <a:ext cx="2006847" cy="1302690"/>
          </a:xfrm>
          <a:prstGeom prst="rect">
            <a:avLst/>
          </a:prstGeom>
        </p:spPr>
      </p:pic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2AC3C33F-2EEE-66DA-0D8F-F126AFD97187}"/>
              </a:ext>
            </a:extLst>
          </p:cNvPr>
          <p:cNvCxnSpPr>
            <a:cxnSpLocks/>
          </p:cNvCxnSpPr>
          <p:nvPr userDrawn="1"/>
        </p:nvCxnSpPr>
        <p:spPr>
          <a:xfrm>
            <a:off x="1212850" y="3094224"/>
            <a:ext cx="15938634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FEF6DFCF-6E3C-45AD-39A3-2B96DD02EF20}"/>
              </a:ext>
            </a:extLst>
          </p:cNvPr>
          <p:cNvCxnSpPr>
            <a:cxnSpLocks/>
          </p:cNvCxnSpPr>
          <p:nvPr userDrawn="1"/>
        </p:nvCxnSpPr>
        <p:spPr>
          <a:xfrm>
            <a:off x="17646057" y="1219200"/>
            <a:ext cx="0" cy="13208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45C09DE2-AA4E-1E92-3055-D338F20440CD}"/>
              </a:ext>
            </a:extLst>
          </p:cNvPr>
          <p:cNvCxnSpPr>
            <a:cxnSpLocks/>
          </p:cNvCxnSpPr>
          <p:nvPr userDrawn="1"/>
        </p:nvCxnSpPr>
        <p:spPr>
          <a:xfrm>
            <a:off x="17646057" y="3746500"/>
            <a:ext cx="0" cy="8764588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E83EC1DC-69DA-5D05-7323-CC3364E1E2C4}"/>
              </a:ext>
            </a:extLst>
          </p:cNvPr>
          <p:cNvGrpSpPr/>
          <p:nvPr userDrawn="1"/>
        </p:nvGrpSpPr>
        <p:grpSpPr>
          <a:xfrm>
            <a:off x="18741472" y="1219200"/>
            <a:ext cx="4432853" cy="11278952"/>
            <a:chOff x="1219352" y="1219200"/>
            <a:chExt cx="4432853" cy="11278952"/>
          </a:xfrm>
        </p:grpSpPr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57C0B532-8172-00D9-1BA6-D544E7F565F6}"/>
                </a:ext>
              </a:extLst>
            </p:cNvPr>
            <p:cNvSpPr/>
            <p:nvPr/>
          </p:nvSpPr>
          <p:spPr>
            <a:xfrm>
              <a:off x="1219352" y="6817511"/>
              <a:ext cx="4432853" cy="12701"/>
            </a:xfrm>
            <a:custGeom>
              <a:avLst/>
              <a:gdLst>
                <a:gd name="connsiteX0" fmla="*/ 4432854 w 4432853"/>
                <a:gd name="connsiteY0" fmla="*/ 0 h 12701"/>
                <a:gd name="connsiteX1" fmla="*/ 2216427 w 4432853"/>
                <a:gd name="connsiteY1" fmla="*/ 0 h 12701"/>
                <a:gd name="connsiteX2" fmla="*/ 0 w 4432853"/>
                <a:gd name="connsiteY2" fmla="*/ 0 h 12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2853" h="12701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2490C28F-4DD2-F3AF-1103-D06C4E7E6E40}"/>
                </a:ext>
              </a:extLst>
            </p:cNvPr>
            <p:cNvSpPr/>
            <p:nvPr/>
          </p:nvSpPr>
          <p:spPr>
            <a:xfrm>
              <a:off x="1219352" y="6817511"/>
              <a:ext cx="4432853" cy="745261"/>
            </a:xfrm>
            <a:custGeom>
              <a:avLst/>
              <a:gdLst>
                <a:gd name="connsiteX0" fmla="*/ 4432854 w 4432853"/>
                <a:gd name="connsiteY0" fmla="*/ 372625 h 745261"/>
                <a:gd name="connsiteX1" fmla="*/ 2216427 w 4432853"/>
                <a:gd name="connsiteY1" fmla="*/ 0 h 745261"/>
                <a:gd name="connsiteX2" fmla="*/ 0 w 4432853"/>
                <a:gd name="connsiteY2" fmla="*/ 372625 h 745261"/>
                <a:gd name="connsiteX3" fmla="*/ 2216427 w 4432853"/>
                <a:gd name="connsiteY3" fmla="*/ 745262 h 745261"/>
                <a:gd name="connsiteX4" fmla="*/ 4432854 w 4432853"/>
                <a:gd name="connsiteY4" fmla="*/ 372625 h 74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745261">
                  <a:moveTo>
                    <a:pt x="4432854" y="372625"/>
                  </a:moveTo>
                  <a:cubicBezTo>
                    <a:pt x="4432854" y="166835"/>
                    <a:pt x="3440530" y="0"/>
                    <a:pt x="2216427" y="0"/>
                  </a:cubicBezTo>
                  <a:cubicBezTo>
                    <a:pt x="992328" y="0"/>
                    <a:pt x="0" y="166835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13208022-F389-9291-13BE-90637ACF2943}"/>
                </a:ext>
              </a:extLst>
            </p:cNvPr>
            <p:cNvSpPr/>
            <p:nvPr/>
          </p:nvSpPr>
          <p:spPr>
            <a:xfrm>
              <a:off x="1219352" y="6817498"/>
              <a:ext cx="4432853" cy="1488161"/>
            </a:xfrm>
            <a:custGeom>
              <a:avLst/>
              <a:gdLst>
                <a:gd name="connsiteX0" fmla="*/ 4432854 w 4432853"/>
                <a:gd name="connsiteY0" fmla="*/ 744081 h 1488161"/>
                <a:gd name="connsiteX1" fmla="*/ 2216427 w 4432853"/>
                <a:gd name="connsiteY1" fmla="*/ 0 h 1488161"/>
                <a:gd name="connsiteX2" fmla="*/ 0 w 4432853"/>
                <a:gd name="connsiteY2" fmla="*/ 744081 h 1488161"/>
                <a:gd name="connsiteX3" fmla="*/ 2216427 w 4432853"/>
                <a:gd name="connsiteY3" fmla="*/ 1488161 h 1488161"/>
                <a:gd name="connsiteX4" fmla="*/ 4432854 w 4432853"/>
                <a:gd name="connsiteY4" fmla="*/ 744081 h 148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1488161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442F91B6-87B5-41FD-A9CC-57AD83BDC3FA}"/>
                </a:ext>
              </a:extLst>
            </p:cNvPr>
            <p:cNvSpPr/>
            <p:nvPr/>
          </p:nvSpPr>
          <p:spPr>
            <a:xfrm>
              <a:off x="1219352" y="6817650"/>
              <a:ext cx="4432853" cy="2229587"/>
            </a:xfrm>
            <a:custGeom>
              <a:avLst/>
              <a:gdLst>
                <a:gd name="connsiteX0" fmla="*/ 4432854 w 4432853"/>
                <a:gd name="connsiteY0" fmla="*/ 1114788 h 2229587"/>
                <a:gd name="connsiteX1" fmla="*/ 2216427 w 4432853"/>
                <a:gd name="connsiteY1" fmla="*/ 0 h 2229587"/>
                <a:gd name="connsiteX2" fmla="*/ 0 w 4432853"/>
                <a:gd name="connsiteY2" fmla="*/ 1114788 h 2229587"/>
                <a:gd name="connsiteX3" fmla="*/ 2216427 w 4432853"/>
                <a:gd name="connsiteY3" fmla="*/ 2229588 h 2229587"/>
                <a:gd name="connsiteX4" fmla="*/ 4432854 w 4432853"/>
                <a:gd name="connsiteY4" fmla="*/ 1114788 h 222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229587">
                  <a:moveTo>
                    <a:pt x="4432854" y="1114788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788"/>
                  </a:cubicBezTo>
                  <a:cubicBezTo>
                    <a:pt x="0" y="1730468"/>
                    <a:pt x="992328" y="2229588"/>
                    <a:pt x="2216427" y="2229588"/>
                  </a:cubicBezTo>
                  <a:cubicBezTo>
                    <a:pt x="3440530" y="2229588"/>
                    <a:pt x="4432854" y="1730468"/>
                    <a:pt x="4432854" y="111478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61C2D05C-8C38-3825-231D-CE4646D51797}"/>
                </a:ext>
              </a:extLst>
            </p:cNvPr>
            <p:cNvSpPr/>
            <p:nvPr/>
          </p:nvSpPr>
          <p:spPr>
            <a:xfrm>
              <a:off x="1219352" y="6817650"/>
              <a:ext cx="4432853" cy="2973667"/>
            </a:xfrm>
            <a:custGeom>
              <a:avLst/>
              <a:gdLst>
                <a:gd name="connsiteX0" fmla="*/ 4432854 w 4432853"/>
                <a:gd name="connsiteY0" fmla="*/ 1486828 h 2973667"/>
                <a:gd name="connsiteX1" fmla="*/ 2216427 w 4432853"/>
                <a:gd name="connsiteY1" fmla="*/ 0 h 2973667"/>
                <a:gd name="connsiteX2" fmla="*/ 0 w 4432853"/>
                <a:gd name="connsiteY2" fmla="*/ 1486828 h 2973667"/>
                <a:gd name="connsiteX3" fmla="*/ 2216427 w 4432853"/>
                <a:gd name="connsiteY3" fmla="*/ 2973668 h 2973667"/>
                <a:gd name="connsiteX4" fmla="*/ 4432854 w 4432853"/>
                <a:gd name="connsiteY4" fmla="*/ 1486828 h 297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973667">
                  <a:moveTo>
                    <a:pt x="4432854" y="1486828"/>
                  </a:moveTo>
                  <a:cubicBezTo>
                    <a:pt x="4432854" y="665674"/>
                    <a:pt x="3440530" y="0"/>
                    <a:pt x="2216427" y="0"/>
                  </a:cubicBezTo>
                  <a:cubicBezTo>
                    <a:pt x="992328" y="0"/>
                    <a:pt x="0" y="665674"/>
                    <a:pt x="0" y="1486828"/>
                  </a:cubicBezTo>
                  <a:cubicBezTo>
                    <a:pt x="0" y="2307982"/>
                    <a:pt x="992328" y="2973668"/>
                    <a:pt x="2216427" y="2973668"/>
                  </a:cubicBezTo>
                  <a:cubicBezTo>
                    <a:pt x="3440530" y="2973668"/>
                    <a:pt x="4432854" y="2307982"/>
                    <a:pt x="4432854" y="148682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284BCAB4-F70D-347D-A264-1063678292AE}"/>
                </a:ext>
              </a:extLst>
            </p:cNvPr>
            <p:cNvSpPr/>
            <p:nvPr/>
          </p:nvSpPr>
          <p:spPr>
            <a:xfrm>
              <a:off x="1219352" y="6817650"/>
              <a:ext cx="4432853" cy="3716555"/>
            </a:xfrm>
            <a:custGeom>
              <a:avLst/>
              <a:gdLst>
                <a:gd name="connsiteX0" fmla="*/ 4432854 w 4432853"/>
                <a:gd name="connsiteY0" fmla="*/ 1858271 h 3716555"/>
                <a:gd name="connsiteX1" fmla="*/ 2216427 w 4432853"/>
                <a:gd name="connsiteY1" fmla="*/ 0 h 3716555"/>
                <a:gd name="connsiteX2" fmla="*/ 0 w 4432853"/>
                <a:gd name="connsiteY2" fmla="*/ 1858271 h 3716555"/>
                <a:gd name="connsiteX3" fmla="*/ 2216427 w 4432853"/>
                <a:gd name="connsiteY3" fmla="*/ 3716555 h 3716555"/>
                <a:gd name="connsiteX4" fmla="*/ 4432854 w 4432853"/>
                <a:gd name="connsiteY4" fmla="*/ 1858271 h 371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3716555">
                  <a:moveTo>
                    <a:pt x="4432854" y="1858271"/>
                  </a:moveTo>
                  <a:cubicBezTo>
                    <a:pt x="4432854" y="831975"/>
                    <a:pt x="3440530" y="0"/>
                    <a:pt x="2216427" y="0"/>
                  </a:cubicBezTo>
                  <a:cubicBezTo>
                    <a:pt x="992328" y="0"/>
                    <a:pt x="0" y="831975"/>
                    <a:pt x="0" y="1858271"/>
                  </a:cubicBezTo>
                  <a:cubicBezTo>
                    <a:pt x="0" y="2884580"/>
                    <a:pt x="992328" y="3716555"/>
                    <a:pt x="2216427" y="3716555"/>
                  </a:cubicBezTo>
                  <a:cubicBezTo>
                    <a:pt x="3440530" y="3716555"/>
                    <a:pt x="4432854" y="2884580"/>
                    <a:pt x="4432854" y="185827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F8AD3731-3D98-2BAD-51F1-BF22987C8BD6}"/>
                </a:ext>
              </a:extLst>
            </p:cNvPr>
            <p:cNvSpPr/>
            <p:nvPr/>
          </p:nvSpPr>
          <p:spPr>
            <a:xfrm>
              <a:off x="1219352" y="6817663"/>
              <a:ext cx="4432853" cy="4459162"/>
            </a:xfrm>
            <a:custGeom>
              <a:avLst/>
              <a:gdLst>
                <a:gd name="connsiteX0" fmla="*/ 4432854 w 4432853"/>
                <a:gd name="connsiteY0" fmla="*/ 2229575 h 4459162"/>
                <a:gd name="connsiteX1" fmla="*/ 2216427 w 4432853"/>
                <a:gd name="connsiteY1" fmla="*/ 0 h 4459162"/>
                <a:gd name="connsiteX2" fmla="*/ 0 w 4432853"/>
                <a:gd name="connsiteY2" fmla="*/ 2229575 h 4459162"/>
                <a:gd name="connsiteX3" fmla="*/ 2216427 w 4432853"/>
                <a:gd name="connsiteY3" fmla="*/ 4459162 h 4459162"/>
                <a:gd name="connsiteX4" fmla="*/ 4432854 w 4432853"/>
                <a:gd name="connsiteY4" fmla="*/ 2229575 h 445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4459162">
                  <a:moveTo>
                    <a:pt x="4432854" y="2229575"/>
                  </a:moveTo>
                  <a:cubicBezTo>
                    <a:pt x="4432854" y="998213"/>
                    <a:pt x="3440530" y="0"/>
                    <a:pt x="2216427" y="0"/>
                  </a:cubicBezTo>
                  <a:cubicBezTo>
                    <a:pt x="992328" y="0"/>
                    <a:pt x="0" y="998213"/>
                    <a:pt x="0" y="2229575"/>
                  </a:cubicBezTo>
                  <a:cubicBezTo>
                    <a:pt x="0" y="3460937"/>
                    <a:pt x="992328" y="4459162"/>
                    <a:pt x="2216427" y="4459162"/>
                  </a:cubicBezTo>
                  <a:cubicBezTo>
                    <a:pt x="3440530" y="4459162"/>
                    <a:pt x="4432854" y="3460937"/>
                    <a:pt x="4432854" y="222957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B1806F3C-A000-1C59-2528-301768DC2578}"/>
                </a:ext>
              </a:extLst>
            </p:cNvPr>
            <p:cNvSpPr/>
            <p:nvPr/>
          </p:nvSpPr>
          <p:spPr>
            <a:xfrm>
              <a:off x="1219352" y="6817511"/>
              <a:ext cx="4432853" cy="12701"/>
            </a:xfrm>
            <a:custGeom>
              <a:avLst/>
              <a:gdLst>
                <a:gd name="connsiteX0" fmla="*/ 4432854 w 4432853"/>
                <a:gd name="connsiteY0" fmla="*/ 0 h 12701"/>
                <a:gd name="connsiteX1" fmla="*/ 2216427 w 4432853"/>
                <a:gd name="connsiteY1" fmla="*/ 0 h 12701"/>
                <a:gd name="connsiteX2" fmla="*/ 0 w 4432853"/>
                <a:gd name="connsiteY2" fmla="*/ 0 h 12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2853" h="12701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49AB8641-8FAF-6EA4-2C01-5BA34E168ABF}"/>
                </a:ext>
              </a:extLst>
            </p:cNvPr>
            <p:cNvSpPr/>
            <p:nvPr/>
          </p:nvSpPr>
          <p:spPr>
            <a:xfrm>
              <a:off x="1219352" y="6072388"/>
              <a:ext cx="4432853" cy="745261"/>
            </a:xfrm>
            <a:custGeom>
              <a:avLst/>
              <a:gdLst>
                <a:gd name="connsiteX0" fmla="*/ 4432854 w 4432853"/>
                <a:gd name="connsiteY0" fmla="*/ 372625 h 745261"/>
                <a:gd name="connsiteX1" fmla="*/ 2216427 w 4432853"/>
                <a:gd name="connsiteY1" fmla="*/ 0 h 745261"/>
                <a:gd name="connsiteX2" fmla="*/ 0 w 4432853"/>
                <a:gd name="connsiteY2" fmla="*/ 372625 h 745261"/>
                <a:gd name="connsiteX3" fmla="*/ 2216427 w 4432853"/>
                <a:gd name="connsiteY3" fmla="*/ 745262 h 745261"/>
                <a:gd name="connsiteX4" fmla="*/ 4432854 w 4432853"/>
                <a:gd name="connsiteY4" fmla="*/ 372625 h 745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745261">
                  <a:moveTo>
                    <a:pt x="4432854" y="372625"/>
                  </a:moveTo>
                  <a:cubicBezTo>
                    <a:pt x="4432854" y="166822"/>
                    <a:pt x="3440530" y="0"/>
                    <a:pt x="2216427" y="0"/>
                  </a:cubicBezTo>
                  <a:cubicBezTo>
                    <a:pt x="992328" y="0"/>
                    <a:pt x="0" y="166822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BC3A9E56-FAB1-9FE4-EEC7-B473907EA6E8}"/>
                </a:ext>
              </a:extLst>
            </p:cNvPr>
            <p:cNvSpPr/>
            <p:nvPr/>
          </p:nvSpPr>
          <p:spPr>
            <a:xfrm>
              <a:off x="1219352" y="5329489"/>
              <a:ext cx="4432853" cy="1488161"/>
            </a:xfrm>
            <a:custGeom>
              <a:avLst/>
              <a:gdLst>
                <a:gd name="connsiteX0" fmla="*/ 4432854 w 4432853"/>
                <a:gd name="connsiteY0" fmla="*/ 744081 h 1488161"/>
                <a:gd name="connsiteX1" fmla="*/ 2216427 w 4432853"/>
                <a:gd name="connsiteY1" fmla="*/ 0 h 1488161"/>
                <a:gd name="connsiteX2" fmla="*/ 0 w 4432853"/>
                <a:gd name="connsiteY2" fmla="*/ 744081 h 1488161"/>
                <a:gd name="connsiteX3" fmla="*/ 2216427 w 4432853"/>
                <a:gd name="connsiteY3" fmla="*/ 1488161 h 1488161"/>
                <a:gd name="connsiteX4" fmla="*/ 4432854 w 4432853"/>
                <a:gd name="connsiteY4" fmla="*/ 744081 h 148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1488161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E2CC7D1C-0B6F-D57B-D0B9-9008F42D3BFB}"/>
                </a:ext>
              </a:extLst>
            </p:cNvPr>
            <p:cNvSpPr/>
            <p:nvPr/>
          </p:nvSpPr>
          <p:spPr>
            <a:xfrm>
              <a:off x="1219352" y="4587923"/>
              <a:ext cx="4432853" cy="2229587"/>
            </a:xfrm>
            <a:custGeom>
              <a:avLst/>
              <a:gdLst>
                <a:gd name="connsiteX0" fmla="*/ 4432854 w 4432853"/>
                <a:gd name="connsiteY0" fmla="*/ 1114800 h 2229587"/>
                <a:gd name="connsiteX1" fmla="*/ 2216427 w 4432853"/>
                <a:gd name="connsiteY1" fmla="*/ 0 h 2229587"/>
                <a:gd name="connsiteX2" fmla="*/ 0 w 4432853"/>
                <a:gd name="connsiteY2" fmla="*/ 1114800 h 2229587"/>
                <a:gd name="connsiteX3" fmla="*/ 2216427 w 4432853"/>
                <a:gd name="connsiteY3" fmla="*/ 2229588 h 2229587"/>
                <a:gd name="connsiteX4" fmla="*/ 4432854 w 4432853"/>
                <a:gd name="connsiteY4" fmla="*/ 1114800 h 2229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229587">
                  <a:moveTo>
                    <a:pt x="4432854" y="1114800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800"/>
                  </a:cubicBezTo>
                  <a:cubicBezTo>
                    <a:pt x="0" y="1730481"/>
                    <a:pt x="992328" y="2229588"/>
                    <a:pt x="2216427" y="2229588"/>
                  </a:cubicBezTo>
                  <a:cubicBezTo>
                    <a:pt x="3440530" y="2229588"/>
                    <a:pt x="4432854" y="1730481"/>
                    <a:pt x="4432854" y="1114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7EDFBA6F-2F38-0781-D726-D61120B10D5C}"/>
                </a:ext>
              </a:extLst>
            </p:cNvPr>
            <p:cNvSpPr/>
            <p:nvPr/>
          </p:nvSpPr>
          <p:spPr>
            <a:xfrm>
              <a:off x="1219352" y="3843842"/>
              <a:ext cx="4432853" cy="2973668"/>
            </a:xfrm>
            <a:custGeom>
              <a:avLst/>
              <a:gdLst>
                <a:gd name="connsiteX0" fmla="*/ 4432854 w 4432853"/>
                <a:gd name="connsiteY0" fmla="*/ 1486841 h 2973668"/>
                <a:gd name="connsiteX1" fmla="*/ 2216427 w 4432853"/>
                <a:gd name="connsiteY1" fmla="*/ 0 h 2973668"/>
                <a:gd name="connsiteX2" fmla="*/ 0 w 4432853"/>
                <a:gd name="connsiteY2" fmla="*/ 1486841 h 2973668"/>
                <a:gd name="connsiteX3" fmla="*/ 2216427 w 4432853"/>
                <a:gd name="connsiteY3" fmla="*/ 2973668 h 2973668"/>
                <a:gd name="connsiteX4" fmla="*/ 4432854 w 4432853"/>
                <a:gd name="connsiteY4" fmla="*/ 1486841 h 297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2973668">
                  <a:moveTo>
                    <a:pt x="4432854" y="1486841"/>
                  </a:moveTo>
                  <a:cubicBezTo>
                    <a:pt x="4432854" y="665687"/>
                    <a:pt x="3440530" y="0"/>
                    <a:pt x="2216427" y="0"/>
                  </a:cubicBezTo>
                  <a:cubicBezTo>
                    <a:pt x="992328" y="0"/>
                    <a:pt x="0" y="665687"/>
                    <a:pt x="0" y="1486841"/>
                  </a:cubicBezTo>
                  <a:cubicBezTo>
                    <a:pt x="0" y="2307994"/>
                    <a:pt x="992328" y="2973668"/>
                    <a:pt x="2216427" y="2973668"/>
                  </a:cubicBezTo>
                  <a:cubicBezTo>
                    <a:pt x="3440530" y="2973668"/>
                    <a:pt x="4432854" y="2307994"/>
                    <a:pt x="4432854" y="1486841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4312C36D-3D44-701C-1989-BFA10EF2F350}"/>
                </a:ext>
              </a:extLst>
            </p:cNvPr>
            <p:cNvSpPr/>
            <p:nvPr/>
          </p:nvSpPr>
          <p:spPr>
            <a:xfrm>
              <a:off x="1219352" y="3100943"/>
              <a:ext cx="4432853" cy="3716567"/>
            </a:xfrm>
            <a:custGeom>
              <a:avLst/>
              <a:gdLst>
                <a:gd name="connsiteX0" fmla="*/ 4432854 w 4432853"/>
                <a:gd name="connsiteY0" fmla="*/ 1858284 h 3716567"/>
                <a:gd name="connsiteX1" fmla="*/ 2216427 w 4432853"/>
                <a:gd name="connsiteY1" fmla="*/ 0 h 3716567"/>
                <a:gd name="connsiteX2" fmla="*/ 0 w 4432853"/>
                <a:gd name="connsiteY2" fmla="*/ 1858284 h 3716567"/>
                <a:gd name="connsiteX3" fmla="*/ 2216427 w 4432853"/>
                <a:gd name="connsiteY3" fmla="*/ 3716568 h 3716567"/>
                <a:gd name="connsiteX4" fmla="*/ 4432854 w 4432853"/>
                <a:gd name="connsiteY4" fmla="*/ 1858284 h 371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3716567">
                  <a:moveTo>
                    <a:pt x="4432854" y="1858284"/>
                  </a:moveTo>
                  <a:cubicBezTo>
                    <a:pt x="4432854" y="831988"/>
                    <a:pt x="3440530" y="0"/>
                    <a:pt x="2216427" y="0"/>
                  </a:cubicBezTo>
                  <a:cubicBezTo>
                    <a:pt x="992328" y="0"/>
                    <a:pt x="0" y="831988"/>
                    <a:pt x="0" y="1858284"/>
                  </a:cubicBezTo>
                  <a:cubicBezTo>
                    <a:pt x="0" y="2884580"/>
                    <a:pt x="992328" y="3716568"/>
                    <a:pt x="2216427" y="3716568"/>
                  </a:cubicBezTo>
                  <a:cubicBezTo>
                    <a:pt x="3440530" y="3716568"/>
                    <a:pt x="4432854" y="2884580"/>
                    <a:pt x="4432854" y="1858284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2CC006D1-BAAA-FB77-7B9E-51D8CEA5EFB5}"/>
                </a:ext>
              </a:extLst>
            </p:cNvPr>
            <p:cNvSpPr/>
            <p:nvPr/>
          </p:nvSpPr>
          <p:spPr>
            <a:xfrm>
              <a:off x="1219352" y="2358343"/>
              <a:ext cx="4432853" cy="4459167"/>
            </a:xfrm>
            <a:custGeom>
              <a:avLst/>
              <a:gdLst>
                <a:gd name="connsiteX0" fmla="*/ 4432854 w 4432853"/>
                <a:gd name="connsiteY0" fmla="*/ 2229580 h 4459167"/>
                <a:gd name="connsiteX1" fmla="*/ 2216427 w 4432853"/>
                <a:gd name="connsiteY1" fmla="*/ 0 h 4459167"/>
                <a:gd name="connsiteX2" fmla="*/ 0 w 4432853"/>
                <a:gd name="connsiteY2" fmla="*/ 2229580 h 4459167"/>
                <a:gd name="connsiteX3" fmla="*/ 2216427 w 4432853"/>
                <a:gd name="connsiteY3" fmla="*/ 4459168 h 4459167"/>
                <a:gd name="connsiteX4" fmla="*/ 4432854 w 4432853"/>
                <a:gd name="connsiteY4" fmla="*/ 2229580 h 445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32853" h="4459167">
                  <a:moveTo>
                    <a:pt x="4432854" y="2229580"/>
                  </a:moveTo>
                  <a:cubicBezTo>
                    <a:pt x="4432854" y="998218"/>
                    <a:pt x="3440530" y="0"/>
                    <a:pt x="2216427" y="0"/>
                  </a:cubicBezTo>
                  <a:cubicBezTo>
                    <a:pt x="992328" y="0"/>
                    <a:pt x="0" y="998218"/>
                    <a:pt x="0" y="2229580"/>
                  </a:cubicBezTo>
                  <a:cubicBezTo>
                    <a:pt x="0" y="3460942"/>
                    <a:pt x="992328" y="4459168"/>
                    <a:pt x="2216427" y="4459168"/>
                  </a:cubicBezTo>
                  <a:cubicBezTo>
                    <a:pt x="3440530" y="4459168"/>
                    <a:pt x="4432854" y="3460942"/>
                    <a:pt x="4432854" y="222958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E22CD381-8516-5A68-5B38-0ECE70E06BDE}"/>
                </a:ext>
              </a:extLst>
            </p:cNvPr>
            <p:cNvSpPr/>
            <p:nvPr/>
          </p:nvSpPr>
          <p:spPr>
            <a:xfrm>
              <a:off x="3289711" y="1219200"/>
              <a:ext cx="304838" cy="304836"/>
            </a:xfrm>
            <a:custGeom>
              <a:avLst/>
              <a:gdLst>
                <a:gd name="connsiteX0" fmla="*/ 304838 w 304838"/>
                <a:gd name="connsiteY0" fmla="*/ 152418 h 304836"/>
                <a:gd name="connsiteX1" fmla="*/ 152419 w 304838"/>
                <a:gd name="connsiteY1" fmla="*/ 0 h 304836"/>
                <a:gd name="connsiteX2" fmla="*/ 0 w 304838"/>
                <a:gd name="connsiteY2" fmla="*/ 152418 h 304836"/>
                <a:gd name="connsiteX3" fmla="*/ 152419 w 304838"/>
                <a:gd name="connsiteY3" fmla="*/ 304837 h 304836"/>
                <a:gd name="connsiteX4" fmla="*/ 304838 w 304838"/>
                <a:gd name="connsiteY4" fmla="*/ 152418 h 30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38" h="304836">
                  <a:moveTo>
                    <a:pt x="304838" y="152418"/>
                  </a:moveTo>
                  <a:cubicBezTo>
                    <a:pt x="304838" y="68240"/>
                    <a:pt x="236592" y="0"/>
                    <a:pt x="152419" y="0"/>
                  </a:cubicBezTo>
                  <a:cubicBezTo>
                    <a:pt x="68246" y="0"/>
                    <a:pt x="0" y="68240"/>
                    <a:pt x="0" y="152418"/>
                  </a:cubicBezTo>
                  <a:cubicBezTo>
                    <a:pt x="0" y="236596"/>
                    <a:pt x="68246" y="304837"/>
                    <a:pt x="152419" y="304837"/>
                  </a:cubicBezTo>
                  <a:cubicBezTo>
                    <a:pt x="236592" y="304837"/>
                    <a:pt x="304838" y="236596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3FF8A941-C689-1BDF-1D10-B2359A63EAF6}"/>
                </a:ext>
              </a:extLst>
            </p:cNvPr>
            <p:cNvSpPr/>
            <p:nvPr/>
          </p:nvSpPr>
          <p:spPr>
            <a:xfrm>
              <a:off x="3289711" y="12193316"/>
              <a:ext cx="304838" cy="304836"/>
            </a:xfrm>
            <a:custGeom>
              <a:avLst/>
              <a:gdLst>
                <a:gd name="connsiteX0" fmla="*/ 304838 w 304838"/>
                <a:gd name="connsiteY0" fmla="*/ 152418 h 304836"/>
                <a:gd name="connsiteX1" fmla="*/ 152419 w 304838"/>
                <a:gd name="connsiteY1" fmla="*/ 0 h 304836"/>
                <a:gd name="connsiteX2" fmla="*/ 0 w 304838"/>
                <a:gd name="connsiteY2" fmla="*/ 152418 h 304836"/>
                <a:gd name="connsiteX3" fmla="*/ 152419 w 304838"/>
                <a:gd name="connsiteY3" fmla="*/ 304837 h 304836"/>
                <a:gd name="connsiteX4" fmla="*/ 304838 w 304838"/>
                <a:gd name="connsiteY4" fmla="*/ 152418 h 30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838" h="304836">
                  <a:moveTo>
                    <a:pt x="304838" y="152418"/>
                  </a:moveTo>
                  <a:cubicBezTo>
                    <a:pt x="304838" y="68245"/>
                    <a:pt x="236592" y="0"/>
                    <a:pt x="152419" y="0"/>
                  </a:cubicBezTo>
                  <a:cubicBezTo>
                    <a:pt x="68246" y="0"/>
                    <a:pt x="0" y="68245"/>
                    <a:pt x="0" y="152418"/>
                  </a:cubicBezTo>
                  <a:cubicBezTo>
                    <a:pt x="0" y="236591"/>
                    <a:pt x="68246" y="304837"/>
                    <a:pt x="152419" y="304837"/>
                  </a:cubicBezTo>
                  <a:cubicBezTo>
                    <a:pt x="236592" y="304837"/>
                    <a:pt x="304838" y="236591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95CCC9A7-2348-2D67-5052-1244B50CDD88}"/>
                </a:ext>
              </a:extLst>
            </p:cNvPr>
            <p:cNvSpPr/>
            <p:nvPr/>
          </p:nvSpPr>
          <p:spPr>
            <a:xfrm>
              <a:off x="3213501" y="6591944"/>
              <a:ext cx="457257" cy="457254"/>
            </a:xfrm>
            <a:custGeom>
              <a:avLst/>
              <a:gdLst>
                <a:gd name="connsiteX0" fmla="*/ 457257 w 457257"/>
                <a:gd name="connsiteY0" fmla="*/ 228627 h 457254"/>
                <a:gd name="connsiteX1" fmla="*/ 228629 w 457257"/>
                <a:gd name="connsiteY1" fmla="*/ 0 h 457254"/>
                <a:gd name="connsiteX2" fmla="*/ 0 w 457257"/>
                <a:gd name="connsiteY2" fmla="*/ 228627 h 457254"/>
                <a:gd name="connsiteX3" fmla="*/ 228629 w 457257"/>
                <a:gd name="connsiteY3" fmla="*/ 457255 h 457254"/>
                <a:gd name="connsiteX4" fmla="*/ 457257 w 457257"/>
                <a:gd name="connsiteY4" fmla="*/ 228627 h 45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57" h="457254">
                  <a:moveTo>
                    <a:pt x="457257" y="228627"/>
                  </a:moveTo>
                  <a:cubicBezTo>
                    <a:pt x="457257" y="102361"/>
                    <a:pt x="354895" y="0"/>
                    <a:pt x="228629" y="0"/>
                  </a:cubicBezTo>
                  <a:cubicBezTo>
                    <a:pt x="102362" y="0"/>
                    <a:pt x="0" y="102361"/>
                    <a:pt x="0" y="228627"/>
                  </a:cubicBezTo>
                  <a:cubicBezTo>
                    <a:pt x="0" y="354893"/>
                    <a:pt x="102362" y="457255"/>
                    <a:pt x="228629" y="457255"/>
                  </a:cubicBezTo>
                  <a:cubicBezTo>
                    <a:pt x="354895" y="457255"/>
                    <a:pt x="457257" y="354893"/>
                    <a:pt x="457257" y="228627"/>
                  </a:cubicBezTo>
                  <a:close/>
                </a:path>
              </a:pathLst>
            </a:custGeom>
            <a:solidFill>
              <a:srgbClr val="DB44E8"/>
            </a:solidFill>
            <a:ln w="152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B62BD860-D511-DDE4-3F09-C80103405479}"/>
                </a:ext>
              </a:extLst>
            </p:cNvPr>
            <p:cNvSpPr/>
            <p:nvPr/>
          </p:nvSpPr>
          <p:spPr>
            <a:xfrm>
              <a:off x="3137292" y="2057500"/>
              <a:ext cx="609676" cy="609673"/>
            </a:xfrm>
            <a:custGeom>
              <a:avLst/>
              <a:gdLst>
                <a:gd name="connsiteX0" fmla="*/ 609676 w 609676"/>
                <a:gd name="connsiteY0" fmla="*/ 304837 h 609673"/>
                <a:gd name="connsiteX1" fmla="*/ 304838 w 609676"/>
                <a:gd name="connsiteY1" fmla="*/ 0 h 609673"/>
                <a:gd name="connsiteX2" fmla="*/ 0 w 609676"/>
                <a:gd name="connsiteY2" fmla="*/ 304837 h 609673"/>
                <a:gd name="connsiteX3" fmla="*/ 304838 w 609676"/>
                <a:gd name="connsiteY3" fmla="*/ 609673 h 609673"/>
                <a:gd name="connsiteX4" fmla="*/ 609676 w 609676"/>
                <a:gd name="connsiteY4" fmla="*/ 304837 h 60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76" h="609673">
                  <a:moveTo>
                    <a:pt x="609676" y="304837"/>
                  </a:moveTo>
                  <a:cubicBezTo>
                    <a:pt x="609676" y="136479"/>
                    <a:pt x="473198" y="0"/>
                    <a:pt x="304838" y="0"/>
                  </a:cubicBezTo>
                  <a:cubicBezTo>
                    <a:pt x="136478" y="0"/>
                    <a:pt x="0" y="136479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D17DFA16-3F32-0CF4-25BD-09E415556DFD}"/>
                </a:ext>
              </a:extLst>
            </p:cNvPr>
            <p:cNvSpPr/>
            <p:nvPr/>
          </p:nvSpPr>
          <p:spPr>
            <a:xfrm>
              <a:off x="3137292" y="10973970"/>
              <a:ext cx="609676" cy="609673"/>
            </a:xfrm>
            <a:custGeom>
              <a:avLst/>
              <a:gdLst>
                <a:gd name="connsiteX0" fmla="*/ 609676 w 609676"/>
                <a:gd name="connsiteY0" fmla="*/ 304837 h 609673"/>
                <a:gd name="connsiteX1" fmla="*/ 304838 w 609676"/>
                <a:gd name="connsiteY1" fmla="*/ 0 h 609673"/>
                <a:gd name="connsiteX2" fmla="*/ 0 w 609676"/>
                <a:gd name="connsiteY2" fmla="*/ 304837 h 609673"/>
                <a:gd name="connsiteX3" fmla="*/ 304838 w 609676"/>
                <a:gd name="connsiteY3" fmla="*/ 609673 h 609673"/>
                <a:gd name="connsiteX4" fmla="*/ 609676 w 609676"/>
                <a:gd name="connsiteY4" fmla="*/ 304837 h 609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76" h="609673">
                  <a:moveTo>
                    <a:pt x="609676" y="304837"/>
                  </a:moveTo>
                  <a:cubicBezTo>
                    <a:pt x="609676" y="136478"/>
                    <a:pt x="473198" y="0"/>
                    <a:pt x="304838" y="0"/>
                  </a:cubicBezTo>
                  <a:cubicBezTo>
                    <a:pt x="136478" y="0"/>
                    <a:pt x="0" y="136478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35" name="Текст 34">
            <a:extLst>
              <a:ext uri="{FF2B5EF4-FFF2-40B4-BE49-F238E27FC236}">
                <a16:creationId xmlns:a16="http://schemas.microsoft.com/office/drawing/2014/main" id="{91448EFB-C488-FB09-FF84-84882C9C33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50407" y="5839459"/>
            <a:ext cx="14837315" cy="302647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10800" b="1" dirty="0" smtClean="0">
                <a:solidFill>
                  <a:srgbClr val="FAFAFA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  <a:lvl2pPr>
              <a:defRPr lang="ru-RU" sz="1800" dirty="0" smtClean="0"/>
            </a:lvl2pPr>
            <a:lvl3pPr>
              <a:defRPr lang="ru-RU" sz="1800" dirty="0" smtClean="0"/>
            </a:lvl3pPr>
            <a:lvl4pPr>
              <a:defRPr lang="ru-RU" sz="1800" dirty="0" smtClean="0"/>
            </a:lvl4pPr>
            <a:lvl5pPr>
              <a:defRPr lang="ru-RU" sz="1800" dirty="0"/>
            </a:lvl5pPr>
          </a:lstStyle>
          <a:p>
            <a:pPr marL="0" lvl="0" defTabSz="1488104">
              <a:lnSpc>
                <a:spcPts val="11800"/>
              </a:lnSpc>
              <a:spcBef>
                <a:spcPct val="0"/>
              </a:spcBef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sp>
        <p:nvSpPr>
          <p:cNvPr id="37" name="Текст 36">
            <a:extLst>
              <a:ext uri="{FF2B5EF4-FFF2-40B4-BE49-F238E27FC236}">
                <a16:creationId xmlns:a16="http://schemas.microsoft.com/office/drawing/2014/main" id="{3C75284D-C85C-B463-479E-E8999D8368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50407" y="9318393"/>
            <a:ext cx="9212257" cy="743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4800" smtClean="0">
                <a:solidFill>
                  <a:srgbClr val="FAFAFA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  <a:lvl2pPr>
              <a:defRPr lang="ru-RU" sz="1800" smtClean="0"/>
            </a:lvl2pPr>
            <a:lvl3pPr>
              <a:defRPr lang="ru-RU" sz="1800" smtClean="0"/>
            </a:lvl3pPr>
            <a:lvl4pPr>
              <a:defRPr lang="ru-RU" sz="1800" smtClean="0"/>
            </a:lvl4pPr>
            <a:lvl5pPr>
              <a:defRPr lang="ru-RU" sz="1800"/>
            </a:lvl5pPr>
          </a:lstStyle>
          <a:p>
            <a:pPr marL="0" lvl="0" defTabSz="1488104">
              <a:lnSpc>
                <a:spcPct val="110000"/>
              </a:lnSpc>
              <a:spcBef>
                <a:spcPct val="0"/>
              </a:spcBef>
            </a:pPr>
            <a:r>
              <a:rPr lang="ru-RU" dirty="0"/>
              <a:t>Подзаголовок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15355001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рабочая зон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5DE8B15F-F43C-6120-7A80-5C81CB851E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73562"/>
            <a:ext cx="24387175" cy="13766408"/>
          </a:xfrm>
          <a:prstGeom prst="rect">
            <a:avLst/>
          </a:prstGeom>
        </p:spPr>
      </p:pic>
      <p:sp>
        <p:nvSpPr>
          <p:cNvPr id="27" name="Text 0">
            <a:extLst>
              <a:ext uri="{FF2B5EF4-FFF2-40B4-BE49-F238E27FC236}">
                <a16:creationId xmlns:a16="http://schemas.microsoft.com/office/drawing/2014/main" id="{7057CCB2-BC20-1C53-438F-BFAC08FDDF8A}"/>
              </a:ext>
            </a:extLst>
          </p:cNvPr>
          <p:cNvSpPr/>
          <p:nvPr userDrawn="1"/>
        </p:nvSpPr>
        <p:spPr>
          <a:xfrm>
            <a:off x="1219352" y="817780"/>
            <a:ext cx="6753011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488104">
              <a:lnSpc>
                <a:spcPts val="9000"/>
              </a:lnSpc>
              <a:spcBef>
                <a:spcPct val="0"/>
              </a:spcBef>
            </a:pPr>
            <a:r>
              <a:rPr lang="ru-RU" sz="8000" b="1" dirty="0">
                <a:latin typeface="Graphik LC Semibold" panose="020B0503030202060203" pitchFamily="34" charset="0"/>
                <a:ea typeface="+mj-ea"/>
                <a:cs typeface="+mj-cs"/>
              </a:rPr>
              <a:t>Рабочая зона</a:t>
            </a:r>
            <a:endParaRPr lang="en-US" sz="8000" b="1" dirty="0">
              <a:latin typeface="Graphik LC Semibold" panose="020B0503030202060203" pitchFamily="34" charset="0"/>
              <a:ea typeface="+mj-ea"/>
              <a:cs typeface="+mj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1DDFC4-CD24-A76B-3F62-AC1B5F7AA872}"/>
              </a:ext>
            </a:extLst>
          </p:cNvPr>
          <p:cNvSpPr txBox="1"/>
          <p:nvPr userDrawn="1"/>
        </p:nvSpPr>
        <p:spPr>
          <a:xfrm>
            <a:off x="1219352" y="2332607"/>
            <a:ext cx="12199434" cy="203735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ct val="11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400" b="0">
                <a:solidFill>
                  <a:srgbClr val="FAFAFA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3000"/>
              </a:lnSpc>
              <a:spcAft>
                <a:spcPts val="600"/>
              </a:spcAft>
            </a:pPr>
            <a:r>
              <a:rPr lang="ru-RU" sz="2000" dirty="0">
                <a:solidFill>
                  <a:schemeClr val="tx1"/>
                </a:solidFill>
              </a:rPr>
              <a:t>В презентации настроены направляющие – это границы рабочей зоны, за которые не должен заходить контент (кроме фиксированных элементов, например, логотипа)</a:t>
            </a:r>
          </a:p>
          <a:p>
            <a:pPr>
              <a:lnSpc>
                <a:spcPts val="3000"/>
              </a:lnSpc>
              <a:spcAft>
                <a:spcPts val="600"/>
              </a:spcAft>
            </a:pPr>
            <a:r>
              <a:rPr lang="ru-RU" sz="2000" dirty="0">
                <a:solidFill>
                  <a:schemeClr val="tx1"/>
                </a:solidFill>
              </a:rPr>
              <a:t>Заголовок выравнивается строчными буквами по верхней направляющей </a:t>
            </a:r>
          </a:p>
          <a:p>
            <a:pPr>
              <a:lnSpc>
                <a:spcPts val="3000"/>
              </a:lnSpc>
              <a:spcAft>
                <a:spcPts val="600"/>
              </a:spcAft>
            </a:pPr>
            <a:r>
              <a:rPr lang="ru-RU" sz="2000" dirty="0">
                <a:solidFill>
                  <a:schemeClr val="tx1"/>
                </a:solidFill>
              </a:rPr>
              <a:t>В шаблоне на слайдах предусмотрены дополнительные направляющие, </a:t>
            </a:r>
            <a:br>
              <a:rPr lang="ru-RU" sz="2000" dirty="0">
                <a:solidFill>
                  <a:schemeClr val="tx1"/>
                </a:solidFill>
              </a:rPr>
            </a:br>
            <a:r>
              <a:rPr lang="ru-RU" sz="2000" dirty="0">
                <a:solidFill>
                  <a:schemeClr val="tx1"/>
                </a:solidFill>
              </a:rPr>
              <a:t>которые помогут с выравниванием контента</a:t>
            </a:r>
          </a:p>
        </p:txBody>
      </p:sp>
    </p:spTree>
    <p:extLst>
      <p:ext uri="{BB962C8B-B14F-4D97-AF65-F5344CB8AC3E}">
        <p14:creationId xmlns:p14="http://schemas.microsoft.com/office/powerpoint/2010/main" val="2307137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логотип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0327040-1500-3AE8-D33C-1C71F3348769}"/>
              </a:ext>
            </a:extLst>
          </p:cNvPr>
          <p:cNvSpPr/>
          <p:nvPr userDrawn="1"/>
        </p:nvSpPr>
        <p:spPr>
          <a:xfrm>
            <a:off x="12193587" y="2332607"/>
            <a:ext cx="8749838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C1442A7A-7FF5-055D-E38A-3ABE1B7EC3A0}"/>
              </a:ext>
            </a:extLst>
          </p:cNvPr>
          <p:cNvSpPr/>
          <p:nvPr userDrawn="1"/>
        </p:nvSpPr>
        <p:spPr>
          <a:xfrm>
            <a:off x="1219352" y="817780"/>
            <a:ext cx="6753011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488104">
              <a:lnSpc>
                <a:spcPts val="9000"/>
              </a:lnSpc>
              <a:spcBef>
                <a:spcPct val="0"/>
              </a:spcBef>
            </a:pPr>
            <a:r>
              <a:rPr lang="ru-RU" sz="8000" b="1" dirty="0">
                <a:latin typeface="Graphik LC Semibold" panose="020B0503030202060203" pitchFamily="34" charset="0"/>
                <a:ea typeface="+mj-ea"/>
                <a:cs typeface="+mj-cs"/>
              </a:rPr>
              <a:t>Логотип</a:t>
            </a:r>
            <a:endParaRPr lang="en-US" sz="8000" b="1" dirty="0">
              <a:latin typeface="Graphik LC Semibold" panose="020B0503030202060203" pitchFamily="34" charset="0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142578-8316-8975-A699-C178E31B3DEA}"/>
              </a:ext>
            </a:extLst>
          </p:cNvPr>
          <p:cNvSpPr txBox="1"/>
          <p:nvPr userDrawn="1"/>
        </p:nvSpPr>
        <p:spPr>
          <a:xfrm>
            <a:off x="1219352" y="2332607"/>
            <a:ext cx="12199434" cy="21142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ct val="11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400" b="0">
                <a:solidFill>
                  <a:srgbClr val="FAFAFA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3000"/>
              </a:lnSpc>
              <a:spcAft>
                <a:spcPts val="600"/>
              </a:spcAft>
            </a:pPr>
            <a:r>
              <a:rPr lang="ru-RU" sz="2000" dirty="0">
                <a:solidFill>
                  <a:schemeClr val="tx1"/>
                </a:solidFill>
              </a:rPr>
              <a:t>В презентациях используется полная версия логотипа на кириллице</a:t>
            </a:r>
          </a:p>
          <a:p>
            <a:pPr>
              <a:lnSpc>
                <a:spcPts val="3000"/>
              </a:lnSpc>
              <a:spcAft>
                <a:spcPts val="600"/>
              </a:spcAft>
            </a:pPr>
            <a:r>
              <a:rPr lang="ru-RU" sz="2000" dirty="0">
                <a:solidFill>
                  <a:schemeClr val="tx1"/>
                </a:solidFill>
              </a:rPr>
              <a:t>Логотип используется на титульном слайде, закрывающем слайде </a:t>
            </a:r>
            <a:br>
              <a:rPr lang="ru-RU" sz="2000" dirty="0">
                <a:solidFill>
                  <a:schemeClr val="tx1"/>
                </a:solidFill>
              </a:rPr>
            </a:br>
            <a:r>
              <a:rPr lang="ru-RU" sz="2000" dirty="0">
                <a:solidFill>
                  <a:schemeClr val="tx1"/>
                </a:solidFill>
              </a:rPr>
              <a:t>и разделителях (для разделов)</a:t>
            </a:r>
          </a:p>
          <a:p>
            <a:pPr>
              <a:lnSpc>
                <a:spcPts val="3000"/>
              </a:lnSpc>
              <a:spcAft>
                <a:spcPts val="600"/>
              </a:spcAft>
            </a:pPr>
            <a:r>
              <a:rPr lang="ru-RU" sz="2000" dirty="0">
                <a:solidFill>
                  <a:schemeClr val="tx1"/>
                </a:solidFill>
              </a:rPr>
              <a:t>Размер логотипа подобран под размер слайдов и не изменяется</a:t>
            </a:r>
          </a:p>
          <a:p>
            <a:pPr>
              <a:lnSpc>
                <a:spcPts val="3000"/>
              </a:lnSpc>
              <a:spcAft>
                <a:spcPts val="600"/>
              </a:spcAft>
            </a:pPr>
            <a:r>
              <a:rPr lang="ru-RU" sz="2000" dirty="0">
                <a:solidFill>
                  <a:schemeClr val="tx1"/>
                </a:solidFill>
              </a:rPr>
              <a:t>В зависимости от темы слайда выбирается темное или светлое лого</a:t>
            </a:r>
          </a:p>
        </p:txBody>
      </p:sp>
      <p:pic>
        <p:nvPicPr>
          <p:cNvPr id="6" name="Image 4" descr=" ">
            <a:extLst>
              <a:ext uri="{FF2B5EF4-FFF2-40B4-BE49-F238E27FC236}">
                <a16:creationId xmlns:a16="http://schemas.microsoft.com/office/drawing/2014/main" id="{7B32654C-4A6B-B04B-E754-4F6F6EB90BC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88271" y="2864122"/>
            <a:ext cx="6960470" cy="1222970"/>
          </a:xfrm>
          <a:prstGeom prst="rect">
            <a:avLst/>
          </a:prstGeom>
        </p:spPr>
      </p:pic>
      <p:pic>
        <p:nvPicPr>
          <p:cNvPr id="7" name="Image 4" descr=" ">
            <a:extLst>
              <a:ext uri="{FF2B5EF4-FFF2-40B4-BE49-F238E27FC236}">
                <a16:creationId xmlns:a16="http://schemas.microsoft.com/office/drawing/2014/main" id="{2D501A49-5303-B689-0D52-6493905E124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088271" y="5337690"/>
            <a:ext cx="6960470" cy="12229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AAA8EF-DD17-2383-C28A-534F8604DF10}"/>
              </a:ext>
            </a:extLst>
          </p:cNvPr>
          <p:cNvSpPr txBox="1"/>
          <p:nvPr userDrawn="1"/>
        </p:nvSpPr>
        <p:spPr>
          <a:xfrm>
            <a:off x="1219352" y="7947199"/>
            <a:ext cx="12199434" cy="80624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ct val="11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400" b="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3000"/>
              </a:lnSpc>
              <a:spcAft>
                <a:spcPts val="600"/>
              </a:spcAft>
            </a:pPr>
            <a:r>
              <a:rPr lang="ru-RU" sz="2000" dirty="0"/>
              <a:t>Для партнерства и </a:t>
            </a:r>
            <a:r>
              <a:rPr lang="ru-RU" sz="2000" dirty="0" err="1"/>
              <a:t>кобрендинга</a:t>
            </a:r>
            <a:r>
              <a:rPr lang="ru-RU" sz="2000" dirty="0"/>
              <a:t> используется знак умножения</a:t>
            </a:r>
          </a:p>
          <a:p>
            <a:pPr>
              <a:lnSpc>
                <a:spcPts val="3000"/>
              </a:lnSpc>
              <a:spcAft>
                <a:spcPts val="600"/>
              </a:spcAft>
            </a:pPr>
            <a:r>
              <a:rPr lang="ru-RU" sz="2000" dirty="0"/>
              <a:t>Визуальные веса логотипов должны быть одинаковыми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C51C0C55-0E7A-E646-DA4E-3F3B851AAC59}"/>
              </a:ext>
            </a:extLst>
          </p:cNvPr>
          <p:cNvGrpSpPr/>
          <p:nvPr userDrawn="1"/>
        </p:nvGrpSpPr>
        <p:grpSpPr>
          <a:xfrm>
            <a:off x="12123708" y="7522322"/>
            <a:ext cx="11050617" cy="1656000"/>
            <a:chOff x="14023539" y="8004821"/>
            <a:chExt cx="11050617" cy="1656000"/>
          </a:xfrm>
        </p:grpSpPr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12A425B5-BD14-1B34-4AA8-F4DFC34381AD}"/>
                </a:ext>
              </a:extLst>
            </p:cNvPr>
            <p:cNvGrpSpPr/>
            <p:nvPr/>
          </p:nvGrpSpPr>
          <p:grpSpPr>
            <a:xfrm>
              <a:off x="22107514" y="8004821"/>
              <a:ext cx="2966642" cy="1656000"/>
              <a:chOff x="21497933" y="7469320"/>
              <a:chExt cx="2730707" cy="1656847"/>
            </a:xfrm>
          </p:grpSpPr>
          <p:grpSp>
            <p:nvGrpSpPr>
              <p:cNvPr id="12" name="Группа 11">
                <a:extLst>
                  <a:ext uri="{FF2B5EF4-FFF2-40B4-BE49-F238E27FC236}">
                    <a16:creationId xmlns:a16="http://schemas.microsoft.com/office/drawing/2014/main" id="{41B51C9E-2727-5C0B-33E3-73F86083BFB4}"/>
                  </a:ext>
                </a:extLst>
              </p:cNvPr>
              <p:cNvGrpSpPr/>
              <p:nvPr/>
            </p:nvGrpSpPr>
            <p:grpSpPr>
              <a:xfrm>
                <a:off x="21497933" y="8144336"/>
                <a:ext cx="300952" cy="299449"/>
                <a:chOff x="21497933" y="8144336"/>
                <a:chExt cx="300952" cy="299449"/>
              </a:xfrm>
            </p:grpSpPr>
            <p:sp>
              <p:nvSpPr>
                <p:cNvPr id="18" name="Полилиния 17">
                  <a:extLst>
                    <a:ext uri="{FF2B5EF4-FFF2-40B4-BE49-F238E27FC236}">
                      <a16:creationId xmlns:a16="http://schemas.microsoft.com/office/drawing/2014/main" id="{02268E4C-F37E-71E3-69F9-BEAFF750B7E8}"/>
                    </a:ext>
                  </a:extLst>
                </p:cNvPr>
                <p:cNvSpPr/>
                <p:nvPr/>
              </p:nvSpPr>
              <p:spPr>
                <a:xfrm>
                  <a:off x="21497933" y="8148624"/>
                  <a:ext cx="297094" cy="295161"/>
                </a:xfrm>
                <a:custGeom>
                  <a:avLst/>
                  <a:gdLst>
                    <a:gd name="connsiteX0" fmla="*/ 0 w 297094"/>
                    <a:gd name="connsiteY0" fmla="*/ 295162 h 295161"/>
                    <a:gd name="connsiteX1" fmla="*/ 297094 w 297094"/>
                    <a:gd name="connsiteY1" fmla="*/ 0 h 295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97094" h="295161">
                      <a:moveTo>
                        <a:pt x="0" y="295162"/>
                      </a:moveTo>
                      <a:lnTo>
                        <a:pt x="297094" y="0"/>
                      </a:lnTo>
                    </a:path>
                  </a:pathLst>
                </a:custGeom>
                <a:ln w="1836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9" name="Полилиния 18">
                  <a:extLst>
                    <a:ext uri="{FF2B5EF4-FFF2-40B4-BE49-F238E27FC236}">
                      <a16:creationId xmlns:a16="http://schemas.microsoft.com/office/drawing/2014/main" id="{45E6F325-C315-0663-1946-F55BCD791C76}"/>
                    </a:ext>
                  </a:extLst>
                </p:cNvPr>
                <p:cNvSpPr/>
                <p:nvPr/>
              </p:nvSpPr>
              <p:spPr>
                <a:xfrm>
                  <a:off x="21501791" y="8144336"/>
                  <a:ext cx="297094" cy="295161"/>
                </a:xfrm>
                <a:custGeom>
                  <a:avLst/>
                  <a:gdLst>
                    <a:gd name="connsiteX0" fmla="*/ 0 w 297094"/>
                    <a:gd name="connsiteY0" fmla="*/ 0 h 295161"/>
                    <a:gd name="connsiteX1" fmla="*/ 297094 w 297094"/>
                    <a:gd name="connsiteY1" fmla="*/ 295162 h 295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97094" h="295161">
                      <a:moveTo>
                        <a:pt x="0" y="0"/>
                      </a:moveTo>
                      <a:lnTo>
                        <a:pt x="297094" y="295162"/>
                      </a:lnTo>
                    </a:path>
                  </a:pathLst>
                </a:custGeom>
                <a:ln w="1836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</p:grpSp>
          <p:grpSp>
            <p:nvGrpSpPr>
              <p:cNvPr id="13" name="Рисунок 13">
                <a:extLst>
                  <a:ext uri="{FF2B5EF4-FFF2-40B4-BE49-F238E27FC236}">
                    <a16:creationId xmlns:a16="http://schemas.microsoft.com/office/drawing/2014/main" id="{D1854F04-86A2-E57C-1BBE-B63025EF606E}"/>
                  </a:ext>
                </a:extLst>
              </p:cNvPr>
              <p:cNvGrpSpPr/>
              <p:nvPr/>
            </p:nvGrpSpPr>
            <p:grpSpPr>
              <a:xfrm>
                <a:off x="22560944" y="7469320"/>
                <a:ext cx="1667696" cy="1656847"/>
                <a:chOff x="22560944" y="7469320"/>
                <a:chExt cx="1667696" cy="1656847"/>
              </a:xfrm>
            </p:grpSpPr>
            <p:sp>
              <p:nvSpPr>
                <p:cNvPr id="14" name="Полилиния 13">
                  <a:extLst>
                    <a:ext uri="{FF2B5EF4-FFF2-40B4-BE49-F238E27FC236}">
                      <a16:creationId xmlns:a16="http://schemas.microsoft.com/office/drawing/2014/main" id="{E0902FA3-811B-96B4-41AC-8F9FBCF91034}"/>
                    </a:ext>
                  </a:extLst>
                </p:cNvPr>
                <p:cNvSpPr/>
                <p:nvPr/>
              </p:nvSpPr>
              <p:spPr>
                <a:xfrm>
                  <a:off x="22560944" y="7469320"/>
                  <a:ext cx="1667696" cy="1656847"/>
                </a:xfrm>
                <a:custGeom>
                  <a:avLst/>
                  <a:gdLst>
                    <a:gd name="connsiteX0" fmla="*/ 1667697 w 1667696"/>
                    <a:gd name="connsiteY0" fmla="*/ 0 h 1656847"/>
                    <a:gd name="connsiteX1" fmla="*/ 0 w 1667696"/>
                    <a:gd name="connsiteY1" fmla="*/ 0 h 1656847"/>
                    <a:gd name="connsiteX2" fmla="*/ 0 w 1667696"/>
                    <a:gd name="connsiteY2" fmla="*/ 1656848 h 1656847"/>
                    <a:gd name="connsiteX3" fmla="*/ 1667697 w 1667696"/>
                    <a:gd name="connsiteY3" fmla="*/ 1656848 h 1656847"/>
                    <a:gd name="connsiteX4" fmla="*/ 1667697 w 1667696"/>
                    <a:gd name="connsiteY4" fmla="*/ 0 h 1656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67696" h="1656847">
                      <a:moveTo>
                        <a:pt x="1667697" y="0"/>
                      </a:moveTo>
                      <a:lnTo>
                        <a:pt x="0" y="0"/>
                      </a:lnTo>
                      <a:lnTo>
                        <a:pt x="0" y="1656848"/>
                      </a:lnTo>
                      <a:lnTo>
                        <a:pt x="1667697" y="1656848"/>
                      </a:lnTo>
                      <a:lnTo>
                        <a:pt x="1667697" y="0"/>
                      </a:lnTo>
                      <a:close/>
                    </a:path>
                  </a:pathLst>
                </a:custGeom>
                <a:solidFill>
                  <a:srgbClr val="EE1F3A"/>
                </a:solidFill>
                <a:ln w="122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5" name="Полилиния 14">
                  <a:extLst>
                    <a:ext uri="{FF2B5EF4-FFF2-40B4-BE49-F238E27FC236}">
                      <a16:creationId xmlns:a16="http://schemas.microsoft.com/office/drawing/2014/main" id="{65690EE4-5A06-F072-5AA9-1B9416F16A29}"/>
                    </a:ext>
                  </a:extLst>
                </p:cNvPr>
                <p:cNvSpPr/>
                <p:nvPr/>
              </p:nvSpPr>
              <p:spPr>
                <a:xfrm>
                  <a:off x="22690070" y="7596715"/>
                  <a:ext cx="512869" cy="382145"/>
                </a:xfrm>
                <a:custGeom>
                  <a:avLst/>
                  <a:gdLst>
                    <a:gd name="connsiteX0" fmla="*/ 378439 w 512869"/>
                    <a:gd name="connsiteY0" fmla="*/ 0 h 382145"/>
                    <a:gd name="connsiteX1" fmla="*/ 255987 w 512869"/>
                    <a:gd name="connsiteY1" fmla="*/ 253001 h 382145"/>
                    <a:gd name="connsiteX2" fmla="*/ 133549 w 512869"/>
                    <a:gd name="connsiteY2" fmla="*/ 0 h 382145"/>
                    <a:gd name="connsiteX3" fmla="*/ 0 w 512869"/>
                    <a:gd name="connsiteY3" fmla="*/ 0 h 382145"/>
                    <a:gd name="connsiteX4" fmla="*/ 0 w 512869"/>
                    <a:gd name="connsiteY4" fmla="*/ 382145 h 382145"/>
                    <a:gd name="connsiteX5" fmla="*/ 93618 w 512869"/>
                    <a:gd name="connsiteY5" fmla="*/ 382145 h 382145"/>
                    <a:gd name="connsiteX6" fmla="*/ 93618 w 512869"/>
                    <a:gd name="connsiteY6" fmla="*/ 108428 h 382145"/>
                    <a:gd name="connsiteX7" fmla="*/ 213398 w 512869"/>
                    <a:gd name="connsiteY7" fmla="*/ 339390 h 382145"/>
                    <a:gd name="connsiteX8" fmla="*/ 299030 w 512869"/>
                    <a:gd name="connsiteY8" fmla="*/ 339390 h 382145"/>
                    <a:gd name="connsiteX9" fmla="*/ 418811 w 512869"/>
                    <a:gd name="connsiteY9" fmla="*/ 108428 h 382145"/>
                    <a:gd name="connsiteX10" fmla="*/ 418811 w 512869"/>
                    <a:gd name="connsiteY10" fmla="*/ 382145 h 382145"/>
                    <a:gd name="connsiteX11" fmla="*/ 512869 w 512869"/>
                    <a:gd name="connsiteY11" fmla="*/ 382145 h 382145"/>
                    <a:gd name="connsiteX12" fmla="*/ 512869 w 512869"/>
                    <a:gd name="connsiteY12" fmla="*/ 0 h 382145"/>
                    <a:gd name="connsiteX13" fmla="*/ 378880 w 512869"/>
                    <a:gd name="connsiteY13" fmla="*/ 0 h 382145"/>
                    <a:gd name="connsiteX14" fmla="*/ 378439 w 512869"/>
                    <a:gd name="connsiteY14" fmla="*/ 0 h 382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12869" h="382145">
                      <a:moveTo>
                        <a:pt x="378439" y="0"/>
                      </a:moveTo>
                      <a:lnTo>
                        <a:pt x="255987" y="253001"/>
                      </a:lnTo>
                      <a:lnTo>
                        <a:pt x="133549" y="0"/>
                      </a:lnTo>
                      <a:lnTo>
                        <a:pt x="0" y="0"/>
                      </a:lnTo>
                      <a:lnTo>
                        <a:pt x="0" y="382145"/>
                      </a:lnTo>
                      <a:lnTo>
                        <a:pt x="93618" y="382145"/>
                      </a:lnTo>
                      <a:lnTo>
                        <a:pt x="93618" y="108428"/>
                      </a:lnTo>
                      <a:lnTo>
                        <a:pt x="213398" y="339390"/>
                      </a:lnTo>
                      <a:lnTo>
                        <a:pt x="299030" y="339390"/>
                      </a:lnTo>
                      <a:lnTo>
                        <a:pt x="418811" y="108428"/>
                      </a:lnTo>
                      <a:lnTo>
                        <a:pt x="418811" y="382145"/>
                      </a:lnTo>
                      <a:lnTo>
                        <a:pt x="512869" y="382145"/>
                      </a:lnTo>
                      <a:lnTo>
                        <a:pt x="512869" y="0"/>
                      </a:lnTo>
                      <a:lnTo>
                        <a:pt x="378880" y="0"/>
                      </a:lnTo>
                      <a:lnTo>
                        <a:pt x="37843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2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6" name="Полилиния 15">
                  <a:extLst>
                    <a:ext uri="{FF2B5EF4-FFF2-40B4-BE49-F238E27FC236}">
                      <a16:creationId xmlns:a16="http://schemas.microsoft.com/office/drawing/2014/main" id="{6D0B88FA-A9C5-6AF0-9DE3-6FBF08F84F66}"/>
                    </a:ext>
                  </a:extLst>
                </p:cNvPr>
                <p:cNvSpPr/>
                <p:nvPr/>
              </p:nvSpPr>
              <p:spPr>
                <a:xfrm>
                  <a:off x="23672362" y="7596715"/>
                  <a:ext cx="429014" cy="382145"/>
                </a:xfrm>
                <a:custGeom>
                  <a:avLst/>
                  <a:gdLst>
                    <a:gd name="connsiteX0" fmla="*/ 0 w 429014"/>
                    <a:gd name="connsiteY0" fmla="*/ 0 h 382145"/>
                    <a:gd name="connsiteX1" fmla="*/ 0 w 429014"/>
                    <a:gd name="connsiteY1" fmla="*/ 76253 h 382145"/>
                    <a:gd name="connsiteX2" fmla="*/ 167711 w 429014"/>
                    <a:gd name="connsiteY2" fmla="*/ 76253 h 382145"/>
                    <a:gd name="connsiteX3" fmla="*/ 167711 w 429014"/>
                    <a:gd name="connsiteY3" fmla="*/ 382145 h 382145"/>
                    <a:gd name="connsiteX4" fmla="*/ 260874 w 429014"/>
                    <a:gd name="connsiteY4" fmla="*/ 382145 h 382145"/>
                    <a:gd name="connsiteX5" fmla="*/ 260874 w 429014"/>
                    <a:gd name="connsiteY5" fmla="*/ 76253 h 382145"/>
                    <a:gd name="connsiteX6" fmla="*/ 429014 w 429014"/>
                    <a:gd name="connsiteY6" fmla="*/ 76253 h 382145"/>
                    <a:gd name="connsiteX7" fmla="*/ 429014 w 429014"/>
                    <a:gd name="connsiteY7" fmla="*/ 0 h 382145"/>
                    <a:gd name="connsiteX8" fmla="*/ 0 w 429014"/>
                    <a:gd name="connsiteY8" fmla="*/ 0 h 382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014" h="382145">
                      <a:moveTo>
                        <a:pt x="0" y="0"/>
                      </a:moveTo>
                      <a:lnTo>
                        <a:pt x="0" y="76253"/>
                      </a:lnTo>
                      <a:lnTo>
                        <a:pt x="167711" y="76253"/>
                      </a:lnTo>
                      <a:lnTo>
                        <a:pt x="167711" y="382145"/>
                      </a:lnTo>
                      <a:lnTo>
                        <a:pt x="260874" y="382145"/>
                      </a:lnTo>
                      <a:lnTo>
                        <a:pt x="260874" y="76253"/>
                      </a:lnTo>
                      <a:lnTo>
                        <a:pt x="429014" y="76253"/>
                      </a:lnTo>
                      <a:lnTo>
                        <a:pt x="42901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2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7" name="Полилиния 16">
                  <a:extLst>
                    <a:ext uri="{FF2B5EF4-FFF2-40B4-BE49-F238E27FC236}">
                      <a16:creationId xmlns:a16="http://schemas.microsoft.com/office/drawing/2014/main" id="{0A34FB6C-F0C5-B3B0-B3F0-A18A36734E42}"/>
                    </a:ext>
                  </a:extLst>
                </p:cNvPr>
                <p:cNvSpPr/>
                <p:nvPr/>
              </p:nvSpPr>
              <p:spPr>
                <a:xfrm>
                  <a:off x="23672742" y="8608254"/>
                  <a:ext cx="428573" cy="398449"/>
                </a:xfrm>
                <a:custGeom>
                  <a:avLst/>
                  <a:gdLst>
                    <a:gd name="connsiteX0" fmla="*/ 334514 w 428573"/>
                    <a:gd name="connsiteY0" fmla="*/ 263141 h 398449"/>
                    <a:gd name="connsiteX1" fmla="*/ 315884 w 428573"/>
                    <a:gd name="connsiteY1" fmla="*/ 300159 h 398449"/>
                    <a:gd name="connsiteX2" fmla="*/ 278170 w 428573"/>
                    <a:gd name="connsiteY2" fmla="*/ 319119 h 398449"/>
                    <a:gd name="connsiteX3" fmla="*/ 216056 w 428573"/>
                    <a:gd name="connsiteY3" fmla="*/ 324851 h 398449"/>
                    <a:gd name="connsiteX4" fmla="*/ 150403 w 428573"/>
                    <a:gd name="connsiteY4" fmla="*/ 315152 h 398449"/>
                    <a:gd name="connsiteX5" fmla="*/ 108255 w 428573"/>
                    <a:gd name="connsiteY5" fmla="*/ 283415 h 398449"/>
                    <a:gd name="connsiteX6" fmla="*/ 93165 w 428573"/>
                    <a:gd name="connsiteY6" fmla="*/ 219065 h 398449"/>
                    <a:gd name="connsiteX7" fmla="*/ 93165 w 428573"/>
                    <a:gd name="connsiteY7" fmla="*/ 179831 h 398449"/>
                    <a:gd name="connsiteX8" fmla="*/ 108255 w 428573"/>
                    <a:gd name="connsiteY8" fmla="*/ 115481 h 398449"/>
                    <a:gd name="connsiteX9" fmla="*/ 150403 w 428573"/>
                    <a:gd name="connsiteY9" fmla="*/ 83744 h 398449"/>
                    <a:gd name="connsiteX10" fmla="*/ 216056 w 428573"/>
                    <a:gd name="connsiteY10" fmla="*/ 74049 h 398449"/>
                    <a:gd name="connsiteX11" fmla="*/ 278170 w 428573"/>
                    <a:gd name="connsiteY11" fmla="*/ 79777 h 398449"/>
                    <a:gd name="connsiteX12" fmla="*/ 315884 w 428573"/>
                    <a:gd name="connsiteY12" fmla="*/ 98736 h 398449"/>
                    <a:gd name="connsiteX13" fmla="*/ 334514 w 428573"/>
                    <a:gd name="connsiteY13" fmla="*/ 135755 h 398449"/>
                    <a:gd name="connsiteX14" fmla="*/ 428573 w 428573"/>
                    <a:gd name="connsiteY14" fmla="*/ 135755 h 398449"/>
                    <a:gd name="connsiteX15" fmla="*/ 396628 w 428573"/>
                    <a:gd name="connsiteY15" fmla="*/ 55978 h 398449"/>
                    <a:gd name="connsiteX16" fmla="*/ 326087 w 428573"/>
                    <a:gd name="connsiteY16" fmla="*/ 13223 h 398449"/>
                    <a:gd name="connsiteX17" fmla="*/ 216950 w 428573"/>
                    <a:gd name="connsiteY17" fmla="*/ 0 h 398449"/>
                    <a:gd name="connsiteX18" fmla="*/ 100709 w 428573"/>
                    <a:gd name="connsiteY18" fmla="*/ 18953 h 398449"/>
                    <a:gd name="connsiteX19" fmla="*/ 25735 w 428573"/>
                    <a:gd name="connsiteY19" fmla="*/ 82868 h 398449"/>
                    <a:gd name="connsiteX20" fmla="*/ 0 w 428573"/>
                    <a:gd name="connsiteY20" fmla="*/ 194824 h 398449"/>
                    <a:gd name="connsiteX21" fmla="*/ 0 w 428573"/>
                    <a:gd name="connsiteY21" fmla="*/ 199229 h 398449"/>
                    <a:gd name="connsiteX22" fmla="*/ 0 w 428573"/>
                    <a:gd name="connsiteY22" fmla="*/ 203634 h 398449"/>
                    <a:gd name="connsiteX23" fmla="*/ 25735 w 428573"/>
                    <a:gd name="connsiteY23" fmla="*/ 315590 h 398449"/>
                    <a:gd name="connsiteX24" fmla="*/ 100709 w 428573"/>
                    <a:gd name="connsiteY24" fmla="*/ 379502 h 398449"/>
                    <a:gd name="connsiteX25" fmla="*/ 216950 w 428573"/>
                    <a:gd name="connsiteY25" fmla="*/ 398449 h 398449"/>
                    <a:gd name="connsiteX26" fmla="*/ 326087 w 428573"/>
                    <a:gd name="connsiteY26" fmla="*/ 385234 h 398449"/>
                    <a:gd name="connsiteX27" fmla="*/ 396628 w 428573"/>
                    <a:gd name="connsiteY27" fmla="*/ 342471 h 398449"/>
                    <a:gd name="connsiteX28" fmla="*/ 428573 w 428573"/>
                    <a:gd name="connsiteY28" fmla="*/ 262703 h 398449"/>
                    <a:gd name="connsiteX29" fmla="*/ 334514 w 428573"/>
                    <a:gd name="connsiteY29" fmla="*/ 262703 h 398449"/>
                    <a:gd name="connsiteX30" fmla="*/ 334514 w 428573"/>
                    <a:gd name="connsiteY30" fmla="*/ 263141 h 3984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428573" h="398449">
                      <a:moveTo>
                        <a:pt x="334514" y="263141"/>
                      </a:moveTo>
                      <a:cubicBezTo>
                        <a:pt x="332297" y="278121"/>
                        <a:pt x="326087" y="290911"/>
                        <a:pt x="315884" y="300159"/>
                      </a:cubicBezTo>
                      <a:cubicBezTo>
                        <a:pt x="306563" y="308982"/>
                        <a:pt x="293701" y="315152"/>
                        <a:pt x="278170" y="319119"/>
                      </a:cubicBezTo>
                      <a:cubicBezTo>
                        <a:pt x="262639" y="322648"/>
                        <a:pt x="240015" y="324851"/>
                        <a:pt x="216056" y="324851"/>
                      </a:cubicBezTo>
                      <a:cubicBezTo>
                        <a:pt x="192098" y="324851"/>
                        <a:pt x="169033" y="321760"/>
                        <a:pt x="150403" y="315152"/>
                      </a:cubicBezTo>
                      <a:cubicBezTo>
                        <a:pt x="132214" y="308982"/>
                        <a:pt x="118017" y="298395"/>
                        <a:pt x="108255" y="283415"/>
                      </a:cubicBezTo>
                      <a:cubicBezTo>
                        <a:pt x="98052" y="268422"/>
                        <a:pt x="93165" y="246384"/>
                        <a:pt x="93165" y="219065"/>
                      </a:cubicBezTo>
                      <a:lnTo>
                        <a:pt x="93165" y="179831"/>
                      </a:lnTo>
                      <a:cubicBezTo>
                        <a:pt x="93165" y="152061"/>
                        <a:pt x="98052" y="130461"/>
                        <a:pt x="108255" y="115481"/>
                      </a:cubicBezTo>
                      <a:cubicBezTo>
                        <a:pt x="118458" y="100489"/>
                        <a:pt x="132655" y="89914"/>
                        <a:pt x="150403" y="83744"/>
                      </a:cubicBezTo>
                      <a:cubicBezTo>
                        <a:pt x="169033" y="77574"/>
                        <a:pt x="191216" y="74049"/>
                        <a:pt x="216056" y="74049"/>
                      </a:cubicBezTo>
                      <a:cubicBezTo>
                        <a:pt x="240909" y="74049"/>
                        <a:pt x="262639" y="76253"/>
                        <a:pt x="278170" y="79777"/>
                      </a:cubicBezTo>
                      <a:cubicBezTo>
                        <a:pt x="293701" y="83306"/>
                        <a:pt x="306563" y="89914"/>
                        <a:pt x="315884" y="98736"/>
                      </a:cubicBezTo>
                      <a:cubicBezTo>
                        <a:pt x="325646" y="108423"/>
                        <a:pt x="331857" y="120775"/>
                        <a:pt x="334514" y="135755"/>
                      </a:cubicBezTo>
                      <a:lnTo>
                        <a:pt x="428573" y="135755"/>
                      </a:lnTo>
                      <a:cubicBezTo>
                        <a:pt x="425915" y="104018"/>
                        <a:pt x="415258" y="77134"/>
                        <a:pt x="396628" y="55978"/>
                      </a:cubicBezTo>
                      <a:cubicBezTo>
                        <a:pt x="379321" y="36142"/>
                        <a:pt x="355815" y="22038"/>
                        <a:pt x="326087" y="13223"/>
                      </a:cubicBezTo>
                      <a:cubicBezTo>
                        <a:pt x="297254" y="4848"/>
                        <a:pt x="259539" y="0"/>
                        <a:pt x="216950" y="0"/>
                      </a:cubicBezTo>
                      <a:cubicBezTo>
                        <a:pt x="172145" y="0"/>
                        <a:pt x="133095" y="6611"/>
                        <a:pt x="100709" y="18953"/>
                      </a:cubicBezTo>
                      <a:cubicBezTo>
                        <a:pt x="68324" y="31735"/>
                        <a:pt x="43030" y="53332"/>
                        <a:pt x="25735" y="82868"/>
                      </a:cubicBezTo>
                      <a:cubicBezTo>
                        <a:pt x="8868" y="111076"/>
                        <a:pt x="441" y="148545"/>
                        <a:pt x="0" y="194824"/>
                      </a:cubicBezTo>
                      <a:lnTo>
                        <a:pt x="0" y="199229"/>
                      </a:lnTo>
                      <a:lnTo>
                        <a:pt x="0" y="203634"/>
                      </a:lnTo>
                      <a:cubicBezTo>
                        <a:pt x="441" y="249913"/>
                        <a:pt x="9321" y="287382"/>
                        <a:pt x="25735" y="315590"/>
                      </a:cubicBezTo>
                      <a:cubicBezTo>
                        <a:pt x="43030" y="345124"/>
                        <a:pt x="68324" y="366274"/>
                        <a:pt x="100709" y="379502"/>
                      </a:cubicBezTo>
                      <a:cubicBezTo>
                        <a:pt x="132655" y="392280"/>
                        <a:pt x="171691" y="398449"/>
                        <a:pt x="216950" y="398449"/>
                      </a:cubicBezTo>
                      <a:cubicBezTo>
                        <a:pt x="262198" y="398449"/>
                        <a:pt x="297695" y="394044"/>
                        <a:pt x="326087" y="385234"/>
                      </a:cubicBezTo>
                      <a:cubicBezTo>
                        <a:pt x="355815" y="376411"/>
                        <a:pt x="379321" y="361869"/>
                        <a:pt x="396628" y="342471"/>
                      </a:cubicBezTo>
                      <a:cubicBezTo>
                        <a:pt x="415258" y="320883"/>
                        <a:pt x="426356" y="293990"/>
                        <a:pt x="428573" y="262703"/>
                      </a:cubicBezTo>
                      <a:lnTo>
                        <a:pt x="334514" y="262703"/>
                      </a:lnTo>
                      <a:lnTo>
                        <a:pt x="334514" y="26314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2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</p:grpSp>
        </p:grpSp>
        <p:pic>
          <p:nvPicPr>
            <p:cNvPr id="11" name="Image 4" descr=" ">
              <a:extLst>
                <a:ext uri="{FF2B5EF4-FFF2-40B4-BE49-F238E27FC236}">
                  <a16:creationId xmlns:a16="http://schemas.microsoft.com/office/drawing/2014/main" id="{ECE2B93A-2E22-34B7-1CB2-A7D02F3C0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023539" y="8221336"/>
              <a:ext cx="6960470" cy="1222970"/>
            </a:xfrm>
            <a:prstGeom prst="rect">
              <a:avLst/>
            </a:prstGeom>
          </p:spPr>
        </p:pic>
      </p:grp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642E1FFD-1796-DC85-BAA1-DA9551C49CCC}"/>
              </a:ext>
            </a:extLst>
          </p:cNvPr>
          <p:cNvCxnSpPr>
            <a:cxnSpLocks/>
          </p:cNvCxnSpPr>
          <p:nvPr userDrawn="1"/>
        </p:nvCxnSpPr>
        <p:spPr>
          <a:xfrm>
            <a:off x="1219352" y="7071023"/>
            <a:ext cx="219549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A7E65774-B0B3-5937-7CC6-3CDF1B085B2E}"/>
              </a:ext>
            </a:extLst>
          </p:cNvPr>
          <p:cNvCxnSpPr>
            <a:cxnSpLocks/>
          </p:cNvCxnSpPr>
          <p:nvPr userDrawn="1"/>
        </p:nvCxnSpPr>
        <p:spPr>
          <a:xfrm>
            <a:off x="1219352" y="9629621"/>
            <a:ext cx="219549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479B7F0-DA87-83FC-241D-DDBEC0C5B075}"/>
              </a:ext>
            </a:extLst>
          </p:cNvPr>
          <p:cNvSpPr txBox="1"/>
          <p:nvPr userDrawn="1"/>
        </p:nvSpPr>
        <p:spPr>
          <a:xfrm>
            <a:off x="1219352" y="10470423"/>
            <a:ext cx="12199434" cy="21142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ct val="11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2400" b="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3000"/>
              </a:lnSpc>
              <a:spcAft>
                <a:spcPts val="600"/>
              </a:spcAft>
            </a:pPr>
            <a:r>
              <a:rPr lang="ru-RU" sz="2000" dirty="0"/>
              <a:t>На всех слайдах используется сокращенная версия логотипа</a:t>
            </a:r>
          </a:p>
          <a:p>
            <a:pPr>
              <a:lnSpc>
                <a:spcPts val="3000"/>
              </a:lnSpc>
              <a:spcAft>
                <a:spcPts val="600"/>
              </a:spcAft>
            </a:pPr>
            <a:r>
              <a:rPr lang="ru-RU" sz="2000" dirty="0"/>
              <a:t>По умолчанию размещается в верхнем правом углу слайда </a:t>
            </a:r>
          </a:p>
          <a:p>
            <a:pPr>
              <a:lnSpc>
                <a:spcPts val="3000"/>
              </a:lnSpc>
              <a:spcAft>
                <a:spcPts val="600"/>
              </a:spcAft>
            </a:pPr>
            <a:r>
              <a:rPr lang="ru-RU" sz="2000" dirty="0"/>
              <a:t>В зависимости от верстки и контента на слайде, может быть перемещена </a:t>
            </a:r>
            <a:br>
              <a:rPr lang="ru-RU" sz="2000" dirty="0"/>
            </a:br>
            <a:r>
              <a:rPr lang="ru-RU" sz="2000" dirty="0"/>
              <a:t>в верхний левый, нижний правый или нижний левый углы</a:t>
            </a:r>
          </a:p>
          <a:p>
            <a:pPr>
              <a:lnSpc>
                <a:spcPts val="3000"/>
              </a:lnSpc>
              <a:spcAft>
                <a:spcPts val="600"/>
              </a:spcAft>
            </a:pPr>
            <a:r>
              <a:rPr lang="ru-RU" sz="2000" dirty="0"/>
              <a:t>Для сложного фона (например, фотографии) используем подложку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A7C506DC-F67F-EA0A-66A1-FDBEB1BBD851}"/>
              </a:ext>
            </a:extLst>
          </p:cNvPr>
          <p:cNvSpPr/>
          <p:nvPr userDrawn="1"/>
        </p:nvSpPr>
        <p:spPr>
          <a:xfrm>
            <a:off x="12193587" y="10470423"/>
            <a:ext cx="2483316" cy="20037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4" name="Image 44" descr=" ">
            <a:extLst>
              <a:ext uri="{FF2B5EF4-FFF2-40B4-BE49-F238E27FC236}">
                <a16:creationId xmlns:a16="http://schemas.microsoft.com/office/drawing/2014/main" id="{B9C64EA0-4E56-A0CF-F4B2-62A872B5353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952585" y="11210071"/>
            <a:ext cx="965321" cy="635000"/>
          </a:xfrm>
          <a:prstGeom prst="rect">
            <a:avLst/>
          </a:prstGeom>
        </p:spPr>
      </p:pic>
      <p:pic>
        <p:nvPicPr>
          <p:cNvPr id="25" name="Image 44" descr=" ">
            <a:extLst>
              <a:ext uri="{FF2B5EF4-FFF2-40B4-BE49-F238E27FC236}">
                <a16:creationId xmlns:a16="http://schemas.microsoft.com/office/drawing/2014/main" id="{87BBC889-2775-6E84-5277-BAAD2A1C5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03185" y="11210071"/>
            <a:ext cx="965321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2068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ве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26" name="Text 0">
            <a:extLst>
              <a:ext uri="{FF2B5EF4-FFF2-40B4-BE49-F238E27FC236}">
                <a16:creationId xmlns:a16="http://schemas.microsoft.com/office/drawing/2014/main" id="{B826952B-083B-9FEE-ECBB-E37351F27EB7}"/>
              </a:ext>
            </a:extLst>
          </p:cNvPr>
          <p:cNvSpPr/>
          <p:nvPr userDrawn="1"/>
        </p:nvSpPr>
        <p:spPr>
          <a:xfrm>
            <a:off x="1219352" y="817780"/>
            <a:ext cx="6753011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488104">
              <a:lnSpc>
                <a:spcPts val="9000"/>
              </a:lnSpc>
              <a:spcBef>
                <a:spcPct val="0"/>
              </a:spcBef>
            </a:pPr>
            <a:r>
              <a:rPr lang="ru-RU" sz="8000" b="1" dirty="0">
                <a:latin typeface="Graphik LC Semibold" panose="020B0503030202060203" pitchFamily="34" charset="0"/>
                <a:ea typeface="+mj-ea"/>
                <a:cs typeface="+mj-cs"/>
              </a:rPr>
              <a:t>Цвет</a:t>
            </a:r>
            <a:endParaRPr lang="en-US" sz="8000" b="1" dirty="0">
              <a:latin typeface="Graphik LC Semibold" panose="020B0503030202060203" pitchFamily="34" charset="0"/>
              <a:ea typeface="+mj-ea"/>
              <a:cs typeface="+mj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3027AF-1352-A747-EE4F-269739961F73}"/>
              </a:ext>
            </a:extLst>
          </p:cNvPr>
          <p:cNvSpPr txBox="1"/>
          <p:nvPr userDrawn="1"/>
        </p:nvSpPr>
        <p:spPr>
          <a:xfrm>
            <a:off x="1219352" y="2332607"/>
            <a:ext cx="8437604" cy="649786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ru-RU" dirty="0">
                <a:latin typeface="Graphik LC Medium" panose="020B0503030202060203" pitchFamily="34" charset="0"/>
              </a:rPr>
              <a:t>Темный серый. </a:t>
            </a:r>
            <a:r>
              <a:rPr lang="ru-RU" dirty="0"/>
              <a:t>Используется как основной фоновый и акцентный цвет Центрального университета в презентациях.</a:t>
            </a:r>
            <a:br>
              <a:rPr lang="ru-RU" dirty="0"/>
            </a:br>
            <a:br>
              <a:rPr lang="ru-RU" dirty="0"/>
            </a:br>
            <a:r>
              <a:rPr lang="ru-RU" dirty="0">
                <a:latin typeface="Graphik LC Medium" panose="020B0503030202060203" pitchFamily="34" charset="0"/>
              </a:rPr>
              <a:t>Светлый. </a:t>
            </a:r>
            <a:r>
              <a:rPr lang="ru-RU" dirty="0"/>
              <a:t>Используется как основной фоновый и акцентный цвет Центрального университета в презентациях.</a:t>
            </a:r>
            <a:br>
              <a:rPr lang="ru-RU" dirty="0"/>
            </a:br>
            <a:br>
              <a:rPr lang="ru-RU" dirty="0"/>
            </a:br>
            <a:r>
              <a:rPr lang="ru-RU" dirty="0">
                <a:latin typeface="Graphik LC Medium" panose="020B0503030202060203" pitchFamily="34" charset="0"/>
              </a:rPr>
              <a:t>Светлый серый. </a:t>
            </a:r>
            <a:r>
              <a:rPr lang="ru-RU" dirty="0"/>
              <a:t>Используется как акцентный цвет </a:t>
            </a:r>
            <a:br>
              <a:rPr lang="ru-RU" dirty="0"/>
            </a:br>
            <a:r>
              <a:rPr lang="ru-RU" dirty="0"/>
              <a:t>Центрального университета в презентациях.</a:t>
            </a:r>
            <a:br>
              <a:rPr lang="ru-RU" dirty="0"/>
            </a:br>
            <a:br>
              <a:rPr lang="ru-RU" dirty="0"/>
            </a:br>
            <a:r>
              <a:rPr lang="ru-RU" dirty="0">
                <a:latin typeface="Graphik LC Medium" panose="020B0503030202060203" pitchFamily="34" charset="0"/>
              </a:rPr>
              <a:t>Белый. </a:t>
            </a:r>
            <a:r>
              <a:rPr lang="ru-RU" dirty="0"/>
              <a:t>Допустимо использовать в презентациях Центрального университета как фоновый, если на слайде используются скрины/изображения на белом фоне.</a:t>
            </a:r>
            <a:br>
              <a:rPr lang="ru-RU" dirty="0"/>
            </a:br>
            <a:br>
              <a:rPr lang="ru-RU" dirty="0"/>
            </a:br>
            <a:r>
              <a:rPr lang="ru-RU" dirty="0">
                <a:latin typeface="Graphik LC Medium" panose="020B0503030202060203" pitchFamily="34" charset="0"/>
              </a:rPr>
              <a:t>Вспомогательный серый. </a:t>
            </a:r>
            <a:r>
              <a:rPr lang="ru-RU" dirty="0"/>
              <a:t>Используется для выделения второстепенного текста, сносок и ссылок</a:t>
            </a:r>
            <a:br>
              <a:rPr lang="ru-RU" dirty="0"/>
            </a:br>
            <a:br>
              <a:rPr lang="ru-RU" dirty="0"/>
            </a:br>
            <a:r>
              <a:rPr lang="ru-RU" dirty="0"/>
              <a:t>Палитра ярких цветов используется для графики и акцентов.</a:t>
            </a:r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AAD7B819-2924-9DD4-6378-6BC9A5E78763}"/>
              </a:ext>
            </a:extLst>
          </p:cNvPr>
          <p:cNvSpPr>
            <a:spLocks/>
          </p:cNvSpPr>
          <p:nvPr userDrawn="1"/>
        </p:nvSpPr>
        <p:spPr>
          <a:xfrm>
            <a:off x="11149781" y="2332607"/>
            <a:ext cx="12024544" cy="20356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CD2D9C74-38E3-1C2A-3CD7-F1A5045C9C44}"/>
              </a:ext>
            </a:extLst>
          </p:cNvPr>
          <p:cNvSpPr>
            <a:spLocks/>
          </p:cNvSpPr>
          <p:nvPr userDrawn="1"/>
        </p:nvSpPr>
        <p:spPr>
          <a:xfrm>
            <a:off x="11149781" y="4368303"/>
            <a:ext cx="12024544" cy="20356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1499EE39-FAAF-7259-E026-F015C4924F12}"/>
              </a:ext>
            </a:extLst>
          </p:cNvPr>
          <p:cNvSpPr>
            <a:spLocks/>
          </p:cNvSpPr>
          <p:nvPr userDrawn="1"/>
        </p:nvSpPr>
        <p:spPr>
          <a:xfrm>
            <a:off x="11149781" y="6403999"/>
            <a:ext cx="12024544" cy="203569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53F409D1-16D3-84BB-474E-F8BE3B90A152}"/>
              </a:ext>
            </a:extLst>
          </p:cNvPr>
          <p:cNvSpPr>
            <a:spLocks/>
          </p:cNvSpPr>
          <p:nvPr userDrawn="1"/>
        </p:nvSpPr>
        <p:spPr>
          <a:xfrm>
            <a:off x="11149781" y="8439696"/>
            <a:ext cx="7214724" cy="2035696"/>
          </a:xfrm>
          <a:prstGeom prst="rect">
            <a:avLst/>
          </a:prstGeom>
          <a:solidFill>
            <a:srgbClr val="FFFFFF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B597CEA9-205C-57BF-12B5-9037B7AAA41D}"/>
              </a:ext>
            </a:extLst>
          </p:cNvPr>
          <p:cNvSpPr>
            <a:spLocks/>
          </p:cNvSpPr>
          <p:nvPr userDrawn="1"/>
        </p:nvSpPr>
        <p:spPr>
          <a:xfrm>
            <a:off x="11149781" y="10475392"/>
            <a:ext cx="2404909" cy="203569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AAEB9246-E52B-C31F-F58F-740C7E88E557}"/>
              </a:ext>
            </a:extLst>
          </p:cNvPr>
          <p:cNvSpPr>
            <a:spLocks/>
          </p:cNvSpPr>
          <p:nvPr userDrawn="1"/>
        </p:nvSpPr>
        <p:spPr>
          <a:xfrm>
            <a:off x="13554689" y="10475392"/>
            <a:ext cx="2404909" cy="203569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5BB138CE-9C23-B734-11B1-1B2B6CBECA28}"/>
              </a:ext>
            </a:extLst>
          </p:cNvPr>
          <p:cNvSpPr>
            <a:spLocks/>
          </p:cNvSpPr>
          <p:nvPr userDrawn="1"/>
        </p:nvSpPr>
        <p:spPr>
          <a:xfrm>
            <a:off x="15959599" y="10475392"/>
            <a:ext cx="2404909" cy="2035696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D5D5F70F-5304-64E4-1788-70B90AE50160}"/>
              </a:ext>
            </a:extLst>
          </p:cNvPr>
          <p:cNvSpPr>
            <a:spLocks/>
          </p:cNvSpPr>
          <p:nvPr userDrawn="1"/>
        </p:nvSpPr>
        <p:spPr>
          <a:xfrm>
            <a:off x="18364507" y="10475392"/>
            <a:ext cx="2404909" cy="203569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DB6E82C5-4FD4-E2EF-2AEA-97C32B233211}"/>
              </a:ext>
            </a:extLst>
          </p:cNvPr>
          <p:cNvSpPr>
            <a:spLocks/>
          </p:cNvSpPr>
          <p:nvPr userDrawn="1"/>
        </p:nvSpPr>
        <p:spPr>
          <a:xfrm>
            <a:off x="20769418" y="10475392"/>
            <a:ext cx="2404909" cy="2035696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748DA297-C261-0818-FFA4-A474AD1138DD}"/>
              </a:ext>
            </a:extLst>
          </p:cNvPr>
          <p:cNvSpPr>
            <a:spLocks/>
          </p:cNvSpPr>
          <p:nvPr userDrawn="1"/>
        </p:nvSpPr>
        <p:spPr>
          <a:xfrm>
            <a:off x="18364505" y="8439696"/>
            <a:ext cx="4809822" cy="203569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0DF4FA-6842-0BC9-FC11-2E5F10C5C202}"/>
              </a:ext>
            </a:extLst>
          </p:cNvPr>
          <p:cNvSpPr txBox="1"/>
          <p:nvPr userDrawn="1"/>
        </p:nvSpPr>
        <p:spPr>
          <a:xfrm>
            <a:off x="11310201" y="2525111"/>
            <a:ext cx="2080082" cy="61555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ru-RU" dirty="0">
                <a:solidFill>
                  <a:schemeClr val="bg1"/>
                </a:solidFill>
                <a:latin typeface="Graphik LC Medium" panose="020B0503030202060203" pitchFamily="34" charset="0"/>
              </a:rPr>
              <a:t>Темный </a:t>
            </a:r>
            <a:br>
              <a:rPr lang="ru-RU" dirty="0">
                <a:solidFill>
                  <a:schemeClr val="bg1"/>
                </a:solidFill>
                <a:latin typeface="Graphik LC Medium" panose="020B0503030202060203" pitchFamily="34" charset="0"/>
              </a:rPr>
            </a:br>
            <a:r>
              <a:rPr lang="ru-RU" dirty="0">
                <a:solidFill>
                  <a:schemeClr val="bg1"/>
                </a:solidFill>
                <a:latin typeface="Graphik LC Medium" panose="020B0503030202060203" pitchFamily="34" charset="0"/>
              </a:rPr>
              <a:t>серый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D9456EB-7953-76D9-6225-F7B38D8EC513}"/>
              </a:ext>
            </a:extLst>
          </p:cNvPr>
          <p:cNvSpPr txBox="1"/>
          <p:nvPr userDrawn="1"/>
        </p:nvSpPr>
        <p:spPr>
          <a:xfrm>
            <a:off x="11310201" y="3831217"/>
            <a:ext cx="2080082" cy="3445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r>
              <a:rPr lang="ru-RU" dirty="0">
                <a:latin typeface="Graphik LC Regular" panose="020B0503030202060203" pitchFamily="34" charset="0"/>
              </a:rPr>
              <a:t>#141414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6CF06AA-F6FF-AC3F-8258-504ECB3A7421}"/>
              </a:ext>
            </a:extLst>
          </p:cNvPr>
          <p:cNvSpPr txBox="1"/>
          <p:nvPr userDrawn="1"/>
        </p:nvSpPr>
        <p:spPr>
          <a:xfrm>
            <a:off x="11310201" y="4560807"/>
            <a:ext cx="2080082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ru-RU" dirty="0">
                <a:latin typeface="Graphik LC Medium" panose="020B0503030202060203" pitchFamily="34" charset="0"/>
              </a:rPr>
              <a:t>Светлый</a:t>
            </a:r>
            <a:endParaRPr lang="ru-RU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10AB8F-0FE0-9566-943C-4055477FFD73}"/>
              </a:ext>
            </a:extLst>
          </p:cNvPr>
          <p:cNvSpPr txBox="1"/>
          <p:nvPr userDrawn="1"/>
        </p:nvSpPr>
        <p:spPr>
          <a:xfrm>
            <a:off x="11310201" y="5866913"/>
            <a:ext cx="2080082" cy="3445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tx1"/>
                </a:solidFill>
                <a:latin typeface="Graphik LC Regular" panose="020B0503030202060203" pitchFamily="34" charset="0"/>
              </a:rPr>
              <a:t>#</a:t>
            </a:r>
            <a:r>
              <a:rPr lang="en-US" dirty="0">
                <a:solidFill>
                  <a:schemeClr val="tx1"/>
                </a:solidFill>
                <a:latin typeface="Graphik LC Regular" panose="020B0503030202060203" pitchFamily="34" charset="0"/>
              </a:rPr>
              <a:t>FAFAFA</a:t>
            </a:r>
            <a:endParaRPr lang="ru-RU" dirty="0">
              <a:solidFill>
                <a:schemeClr val="tx1"/>
              </a:solidFill>
              <a:latin typeface="Graphik LC Regular" panose="020B050303020206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16C56F-EA8D-AB24-9AC3-9965A2A88A3F}"/>
              </a:ext>
            </a:extLst>
          </p:cNvPr>
          <p:cNvSpPr txBox="1"/>
          <p:nvPr userDrawn="1"/>
        </p:nvSpPr>
        <p:spPr>
          <a:xfrm>
            <a:off x="11310201" y="6596503"/>
            <a:ext cx="2080082" cy="61555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ru-RU" dirty="0">
                <a:latin typeface="Graphik LC Medium" panose="020B0503030202060203" pitchFamily="34" charset="0"/>
              </a:rPr>
              <a:t>Светлый</a:t>
            </a:r>
            <a:br>
              <a:rPr lang="en-US" dirty="0">
                <a:latin typeface="Graphik LC Medium" panose="020B0503030202060203" pitchFamily="34" charset="0"/>
              </a:rPr>
            </a:br>
            <a:r>
              <a:rPr lang="en-US" dirty="0" err="1">
                <a:latin typeface="Graphik LC Medium" panose="020B0503030202060203" pitchFamily="34" charset="0"/>
              </a:rPr>
              <a:t>с</a:t>
            </a:r>
            <a:r>
              <a:rPr lang="ru-RU" dirty="0" err="1">
                <a:latin typeface="Graphik LC Medium" panose="020B0503030202060203" pitchFamily="34" charset="0"/>
              </a:rPr>
              <a:t>ерый</a:t>
            </a:r>
            <a:endParaRPr lang="ru-RU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2997CF-B1D3-B0E5-BF0F-24004B38D3FE}"/>
              </a:ext>
            </a:extLst>
          </p:cNvPr>
          <p:cNvSpPr txBox="1"/>
          <p:nvPr userDrawn="1"/>
        </p:nvSpPr>
        <p:spPr>
          <a:xfrm>
            <a:off x="11310201" y="7902609"/>
            <a:ext cx="2080082" cy="3445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tx1"/>
                </a:solidFill>
                <a:latin typeface="Graphik LC Regular" panose="020B0503030202060203" pitchFamily="34" charset="0"/>
              </a:rPr>
              <a:t>#</a:t>
            </a:r>
            <a:r>
              <a:rPr lang="en-US" dirty="0">
                <a:solidFill>
                  <a:schemeClr val="tx1"/>
                </a:solidFill>
                <a:latin typeface="Graphik LC Regular" panose="020B0503030202060203" pitchFamily="34" charset="0"/>
              </a:rPr>
              <a:t>E6E6E6</a:t>
            </a:r>
            <a:endParaRPr lang="ru-RU" dirty="0">
              <a:solidFill>
                <a:schemeClr val="tx1"/>
              </a:solidFill>
              <a:latin typeface="Graphik LC Regular" panose="020B050303020206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C036FE-6A18-E8D6-5457-232DE4E249FA}"/>
              </a:ext>
            </a:extLst>
          </p:cNvPr>
          <p:cNvSpPr txBox="1"/>
          <p:nvPr userDrawn="1"/>
        </p:nvSpPr>
        <p:spPr>
          <a:xfrm>
            <a:off x="11310201" y="8632200"/>
            <a:ext cx="2080082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ru-RU" dirty="0">
                <a:latin typeface="Graphik LC Medium" panose="020B0503030202060203" pitchFamily="34" charset="0"/>
              </a:rPr>
              <a:t>Белый</a:t>
            </a:r>
            <a:endParaRPr lang="ru-RU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DDB41A3-97E0-53D8-E9A3-388B0FAF139F}"/>
              </a:ext>
            </a:extLst>
          </p:cNvPr>
          <p:cNvSpPr txBox="1"/>
          <p:nvPr userDrawn="1"/>
        </p:nvSpPr>
        <p:spPr>
          <a:xfrm>
            <a:off x="11310201" y="9938306"/>
            <a:ext cx="2080082" cy="3445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tx1"/>
                </a:solidFill>
                <a:latin typeface="Graphik LC Regular" panose="020B0503030202060203" pitchFamily="34" charset="0"/>
              </a:rPr>
              <a:t>#</a:t>
            </a:r>
            <a:r>
              <a:rPr lang="ru-RU" dirty="0" err="1">
                <a:solidFill>
                  <a:schemeClr val="tx1"/>
                </a:solidFill>
                <a:latin typeface="Graphik LC Regular" panose="020B0503030202060203" pitchFamily="34" charset="0"/>
              </a:rPr>
              <a:t>F</a:t>
            </a:r>
            <a:r>
              <a:rPr lang="en-US" dirty="0">
                <a:solidFill>
                  <a:schemeClr val="tx1"/>
                </a:solidFill>
                <a:latin typeface="Graphik LC Regular" panose="020B0503030202060203" pitchFamily="34" charset="0"/>
              </a:rPr>
              <a:t>FFFFF</a:t>
            </a:r>
            <a:endParaRPr lang="ru-RU" dirty="0">
              <a:solidFill>
                <a:schemeClr val="tx1"/>
              </a:solidFill>
              <a:latin typeface="Graphik LC Regular" panose="020B0503030202060203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4CBF1F-4389-5DC3-2307-C394E6D17C2E}"/>
              </a:ext>
            </a:extLst>
          </p:cNvPr>
          <p:cNvSpPr txBox="1"/>
          <p:nvPr userDrawn="1"/>
        </p:nvSpPr>
        <p:spPr>
          <a:xfrm>
            <a:off x="18524925" y="8632200"/>
            <a:ext cx="2404906" cy="61555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ru-RU" dirty="0">
                <a:solidFill>
                  <a:schemeClr val="bg1"/>
                </a:solidFill>
                <a:latin typeface="Graphik LC Medium" panose="020B0503030202060203" pitchFamily="34" charset="0"/>
              </a:rPr>
              <a:t>Вспомогательный серый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AEB327E-989C-77EF-C465-D0EC345B5F2B}"/>
              </a:ext>
            </a:extLst>
          </p:cNvPr>
          <p:cNvSpPr txBox="1"/>
          <p:nvPr userDrawn="1"/>
        </p:nvSpPr>
        <p:spPr>
          <a:xfrm>
            <a:off x="18524925" y="9938306"/>
            <a:ext cx="2080082" cy="3445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r>
              <a:rPr lang="ru-RU" dirty="0">
                <a:latin typeface="Graphik LC Regular" panose="020B0503030202060203" pitchFamily="34" charset="0"/>
              </a:rPr>
              <a:t>#969696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147F668-E5D8-0B98-0E59-11EECFBA747A}"/>
              </a:ext>
            </a:extLst>
          </p:cNvPr>
          <p:cNvSpPr txBox="1"/>
          <p:nvPr userDrawn="1"/>
        </p:nvSpPr>
        <p:spPr>
          <a:xfrm>
            <a:off x="11310201" y="10667896"/>
            <a:ext cx="2080077" cy="61555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dirty="0"/>
              <a:t>Электрический </a:t>
            </a:r>
            <a:br>
              <a:rPr lang="ru-RU" dirty="0"/>
            </a:br>
            <a:r>
              <a:rPr lang="ru-RU" dirty="0"/>
              <a:t>синий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FF91F04-10EF-1C24-2C5B-C30FB4086473}"/>
              </a:ext>
            </a:extLst>
          </p:cNvPr>
          <p:cNvSpPr txBox="1"/>
          <p:nvPr userDrawn="1"/>
        </p:nvSpPr>
        <p:spPr>
          <a:xfrm>
            <a:off x="13715109" y="10667896"/>
            <a:ext cx="2080077" cy="92333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dirty="0" err="1"/>
              <a:t>Образова</a:t>
            </a:r>
            <a:r>
              <a:rPr lang="ru-RU" dirty="0"/>
              <a:t>-тельный зелёный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B751C9F-112F-809D-F5C1-432987F2B4E7}"/>
              </a:ext>
            </a:extLst>
          </p:cNvPr>
          <p:cNvSpPr txBox="1"/>
          <p:nvPr userDrawn="1"/>
        </p:nvSpPr>
        <p:spPr>
          <a:xfrm>
            <a:off x="16120019" y="10667896"/>
            <a:ext cx="2080077" cy="61555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dirty="0"/>
              <a:t>Яркая </a:t>
            </a:r>
            <a:br>
              <a:rPr lang="ru-RU" dirty="0"/>
            </a:br>
            <a:r>
              <a:rPr lang="ru-RU" dirty="0"/>
              <a:t>фуксия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5FE1D3E-11CC-054C-C807-EF2FC5D47812}"/>
              </a:ext>
            </a:extLst>
          </p:cNvPr>
          <p:cNvSpPr txBox="1"/>
          <p:nvPr userDrawn="1"/>
        </p:nvSpPr>
        <p:spPr>
          <a:xfrm>
            <a:off x="18524927" y="10667896"/>
            <a:ext cx="2080077" cy="61555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dirty="0"/>
              <a:t>Амбициозный красный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4A678F-AFCF-33D9-7DD2-D12112CC6C5C}"/>
              </a:ext>
            </a:extLst>
          </p:cNvPr>
          <p:cNvSpPr txBox="1"/>
          <p:nvPr userDrawn="1"/>
        </p:nvSpPr>
        <p:spPr>
          <a:xfrm>
            <a:off x="20929838" y="10667896"/>
            <a:ext cx="2080077" cy="61555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dirty="0">
                <a:solidFill>
                  <a:schemeClr val="tx1"/>
                </a:solidFill>
              </a:rPr>
              <a:t>Легендарный жёлтый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5285C60-6680-9147-6C72-D53033882076}"/>
              </a:ext>
            </a:extLst>
          </p:cNvPr>
          <p:cNvSpPr txBox="1"/>
          <p:nvPr userDrawn="1"/>
        </p:nvSpPr>
        <p:spPr>
          <a:xfrm>
            <a:off x="18524925" y="11974002"/>
            <a:ext cx="2080082" cy="3445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r>
              <a:rPr lang="en" dirty="0"/>
              <a:t>#E63F07</a:t>
            </a:r>
            <a:endParaRPr lang="ru-RU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E01B45B-25E1-E289-E662-207E6F1F86B9}"/>
              </a:ext>
            </a:extLst>
          </p:cNvPr>
          <p:cNvSpPr txBox="1"/>
          <p:nvPr userDrawn="1"/>
        </p:nvSpPr>
        <p:spPr>
          <a:xfrm>
            <a:off x="20929838" y="11974002"/>
            <a:ext cx="2080082" cy="3445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r>
              <a:rPr lang="en" dirty="0">
                <a:solidFill>
                  <a:schemeClr val="tx1"/>
                </a:solidFill>
              </a:rPr>
              <a:t>#FFDD2D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D584931-B95E-9FD0-E974-45E45EF6F6F8}"/>
              </a:ext>
            </a:extLst>
          </p:cNvPr>
          <p:cNvSpPr txBox="1"/>
          <p:nvPr userDrawn="1"/>
        </p:nvSpPr>
        <p:spPr>
          <a:xfrm>
            <a:off x="16120019" y="11974002"/>
            <a:ext cx="2080082" cy="3445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r>
              <a:rPr lang="en" dirty="0"/>
              <a:t>#</a:t>
            </a:r>
            <a:r>
              <a:rPr lang="en" dirty="0">
                <a:effectLst/>
              </a:rPr>
              <a:t>DB44E8</a:t>
            </a:r>
            <a:endParaRPr lang="ru-RU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06079E0-B056-450C-F58C-BBE827805A20}"/>
              </a:ext>
            </a:extLst>
          </p:cNvPr>
          <p:cNvSpPr txBox="1"/>
          <p:nvPr userDrawn="1"/>
        </p:nvSpPr>
        <p:spPr>
          <a:xfrm>
            <a:off x="13715109" y="11974002"/>
            <a:ext cx="2080082" cy="3445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r>
              <a:rPr lang="en" dirty="0"/>
              <a:t>#</a:t>
            </a:r>
            <a:r>
              <a:rPr lang="en" dirty="0">
                <a:effectLst/>
              </a:rPr>
              <a:t>009B40</a:t>
            </a:r>
            <a:endParaRPr lang="ru-RU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755E0F1-7624-4837-E887-766359E93078}"/>
              </a:ext>
            </a:extLst>
          </p:cNvPr>
          <p:cNvSpPr txBox="1"/>
          <p:nvPr userDrawn="1"/>
        </p:nvSpPr>
        <p:spPr>
          <a:xfrm>
            <a:off x="11310201" y="11974002"/>
            <a:ext cx="2080082" cy="3445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indent="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r>
              <a:rPr lang="en" dirty="0"/>
              <a:t>#</a:t>
            </a:r>
            <a:r>
              <a:rPr lang="en" dirty="0">
                <a:effectLst/>
              </a:rPr>
              <a:t>3044FF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0AEBF4F-92F1-BAA5-72CB-73E35046205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56191" y="10521504"/>
            <a:ext cx="6617040" cy="19895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5162D3-2597-D4B4-AECB-8CE151B0E948}"/>
              </a:ext>
            </a:extLst>
          </p:cNvPr>
          <p:cNvSpPr txBox="1"/>
          <p:nvPr userDrawn="1"/>
        </p:nvSpPr>
        <p:spPr>
          <a:xfrm>
            <a:off x="1219352" y="9938306"/>
            <a:ext cx="8437604" cy="3445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indent="0">
              <a:buNone/>
            </a:pPr>
            <a:r>
              <a:rPr lang="ru-RU" dirty="0"/>
              <a:t>Фирменная палитра закреплена в данном шаблоне презентаций.</a:t>
            </a:r>
          </a:p>
        </p:txBody>
      </p:sp>
    </p:spTree>
    <p:extLst>
      <p:ext uri="{BB962C8B-B14F-4D97-AF65-F5344CB8AC3E}">
        <p14:creationId xmlns:p14="http://schemas.microsoft.com/office/powerpoint/2010/main" val="38380141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очетания цветов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BAFFD3DF-19DE-3A6A-DC71-740D6E3EC3DF}"/>
              </a:ext>
            </a:extLst>
          </p:cNvPr>
          <p:cNvSpPr/>
          <p:nvPr userDrawn="1"/>
        </p:nvSpPr>
        <p:spPr>
          <a:xfrm>
            <a:off x="1219352" y="817780"/>
            <a:ext cx="9387688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488104">
              <a:lnSpc>
                <a:spcPts val="9000"/>
              </a:lnSpc>
              <a:spcBef>
                <a:spcPct val="0"/>
              </a:spcBef>
            </a:pPr>
            <a:r>
              <a:rPr lang="ru-RU" sz="8000" b="1" dirty="0">
                <a:latin typeface="Graphik LC Semibold" panose="020B0503030202060203" pitchFamily="34" charset="0"/>
                <a:ea typeface="+mj-ea"/>
                <a:cs typeface="+mj-cs"/>
              </a:rPr>
              <a:t>Сочетания цветов</a:t>
            </a:r>
            <a:endParaRPr lang="en-US" sz="8000" b="1" dirty="0">
              <a:latin typeface="Graphik LC Semibold" panose="020B0503030202060203" pitchFamily="34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AB388D-2D00-178E-D7AE-02AD42419C35}"/>
              </a:ext>
            </a:extLst>
          </p:cNvPr>
          <p:cNvSpPr txBox="1"/>
          <p:nvPr userDrawn="1"/>
        </p:nvSpPr>
        <p:spPr>
          <a:xfrm>
            <a:off x="1219352" y="2332607"/>
            <a:ext cx="12192000" cy="203735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r>
              <a:rPr lang="ru-RU" dirty="0"/>
              <a:t>В одной презентации используются </a:t>
            </a:r>
            <a:r>
              <a:rPr lang="ru-RU" dirty="0">
                <a:latin typeface="Graphik LC Medium" panose="020B0503030202060203" pitchFamily="34" charset="0"/>
              </a:rPr>
              <a:t>не более двух акцентных цветов </a:t>
            </a:r>
            <a:br>
              <a:rPr lang="ru-RU" dirty="0"/>
            </a:br>
            <a:r>
              <a:rPr lang="ru-RU" dirty="0"/>
              <a:t>(все акценты внутри разделов должны соответствовать двум выбранным цветам)</a:t>
            </a:r>
          </a:p>
          <a:p>
            <a:r>
              <a:rPr lang="ru-RU" dirty="0"/>
              <a:t>Первый и закрывающий слайды – всегда темно-серые</a:t>
            </a:r>
          </a:p>
          <a:p>
            <a:r>
              <a:rPr lang="ru-RU" dirty="0"/>
              <a:t>На акцентных плашках текст набирается светлым цветом (#</a:t>
            </a:r>
            <a:r>
              <a:rPr lang="en" dirty="0" err="1"/>
              <a:t>fafafa</a:t>
            </a:r>
            <a:r>
              <a:rPr lang="en" dirty="0"/>
              <a:t>), </a:t>
            </a:r>
            <a:br>
              <a:rPr lang="ru-RU" dirty="0"/>
            </a:br>
            <a:r>
              <a:rPr lang="ru-RU" dirty="0"/>
              <a:t>на желтом фоне – текст тёмный (#141414)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79E49A-B290-D593-45E1-E01F1A409FDB}"/>
              </a:ext>
            </a:extLst>
          </p:cNvPr>
          <p:cNvSpPr txBox="1"/>
          <p:nvPr userDrawn="1"/>
        </p:nvSpPr>
        <p:spPr>
          <a:xfrm>
            <a:off x="1219352" y="6763026"/>
            <a:ext cx="3906830" cy="73866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ru-RU" sz="2400" dirty="0">
                <a:latin typeface="Graphik LC Medium" panose="020B0503030202060203" pitchFamily="34" charset="0"/>
              </a:rPr>
              <a:t>Допустимые пары  </a:t>
            </a:r>
            <a:br>
              <a:rPr lang="ru-RU" sz="2400" dirty="0">
                <a:latin typeface="Graphik LC Medium" panose="020B0503030202060203" pitchFamily="34" charset="0"/>
              </a:rPr>
            </a:br>
            <a:r>
              <a:rPr lang="ru-RU" sz="2400" dirty="0">
                <a:latin typeface="Graphik LC Medium" panose="020B0503030202060203" pitchFamily="34" charset="0"/>
              </a:rPr>
              <a:t>акцентных цветов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9F0315-B7A7-6464-8577-9CA6EBA6989D}"/>
              </a:ext>
            </a:extLst>
          </p:cNvPr>
          <p:cNvSpPr txBox="1"/>
          <p:nvPr userDrawn="1"/>
        </p:nvSpPr>
        <p:spPr>
          <a:xfrm>
            <a:off x="1219351" y="10345588"/>
            <a:ext cx="6387689" cy="74045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ru-RU" sz="2400" dirty="0">
                <a:solidFill>
                  <a:schemeClr val="accent4"/>
                </a:solidFill>
                <a:latin typeface="Graphik LC Medium" panose="020B0503030202060203" pitchFamily="34" charset="0"/>
              </a:rPr>
              <a:t>НЕДОПУСТИМЫЕ</a:t>
            </a:r>
            <a:r>
              <a:rPr lang="ru-RU" sz="2400" dirty="0">
                <a:latin typeface="Graphik LC Medium" panose="020B0503030202060203" pitchFamily="34" charset="0"/>
              </a:rPr>
              <a:t> пары  </a:t>
            </a:r>
            <a:br>
              <a:rPr lang="ru-RU" sz="2400" dirty="0">
                <a:latin typeface="Graphik LC Medium" panose="020B0503030202060203" pitchFamily="34" charset="0"/>
              </a:rPr>
            </a:br>
            <a:r>
              <a:rPr lang="ru-RU" sz="2400" dirty="0">
                <a:latin typeface="Graphik LC Medium" panose="020B0503030202060203" pitchFamily="34" charset="0"/>
              </a:rPr>
              <a:t>акцентных цветов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BAEB808D-E09C-20F6-8827-F76AD10B9928}"/>
              </a:ext>
            </a:extLst>
          </p:cNvPr>
          <p:cNvCxnSpPr>
            <a:cxnSpLocks/>
          </p:cNvCxnSpPr>
          <p:nvPr userDrawn="1"/>
        </p:nvCxnSpPr>
        <p:spPr>
          <a:xfrm>
            <a:off x="1219352" y="5341077"/>
            <a:ext cx="219549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80D4EA78-3781-8D11-2F84-F49032D5DC7B}"/>
              </a:ext>
            </a:extLst>
          </p:cNvPr>
          <p:cNvCxnSpPr>
            <a:cxnSpLocks/>
          </p:cNvCxnSpPr>
          <p:nvPr userDrawn="1"/>
        </p:nvCxnSpPr>
        <p:spPr>
          <a:xfrm>
            <a:off x="1219352" y="8923639"/>
            <a:ext cx="219549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7AC73484-F38D-610E-D420-292DD68CE307}"/>
              </a:ext>
            </a:extLst>
          </p:cNvPr>
          <p:cNvCxnSpPr>
            <a:cxnSpLocks/>
          </p:cNvCxnSpPr>
          <p:nvPr userDrawn="1"/>
        </p:nvCxnSpPr>
        <p:spPr>
          <a:xfrm>
            <a:off x="1219352" y="12507995"/>
            <a:ext cx="219549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575CF94-E174-AF30-719F-47F7FE518FC3}"/>
              </a:ext>
            </a:extLst>
          </p:cNvPr>
          <p:cNvGrpSpPr/>
          <p:nvPr userDrawn="1"/>
        </p:nvGrpSpPr>
        <p:grpSpPr>
          <a:xfrm>
            <a:off x="13281844" y="7475303"/>
            <a:ext cx="1953806" cy="834176"/>
            <a:chOff x="14023631" y="7472168"/>
            <a:chExt cx="1953806" cy="834176"/>
          </a:xfrm>
        </p:grpSpPr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9D5BD381-FB4E-3F87-7F87-0E41BEF6ED69}"/>
                </a:ext>
              </a:extLst>
            </p:cNvPr>
            <p:cNvSpPr/>
            <p:nvPr/>
          </p:nvSpPr>
          <p:spPr>
            <a:xfrm>
              <a:off x="14023631" y="7472168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009B40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8A1DFBC1-61B1-7C76-194B-BE6462A7F6FF}"/>
                </a:ext>
              </a:extLst>
            </p:cNvPr>
            <p:cNvSpPr/>
            <p:nvPr/>
          </p:nvSpPr>
          <p:spPr>
            <a:xfrm>
              <a:off x="15000534" y="7472168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FFDD2D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09F92AB5-E1AD-6566-7B42-0815C4A614AE}"/>
              </a:ext>
            </a:extLst>
          </p:cNvPr>
          <p:cNvGrpSpPr/>
          <p:nvPr userDrawn="1"/>
        </p:nvGrpSpPr>
        <p:grpSpPr>
          <a:xfrm>
            <a:off x="10126834" y="7475303"/>
            <a:ext cx="1953806" cy="834176"/>
            <a:chOff x="11348159" y="7408403"/>
            <a:chExt cx="1953806" cy="834176"/>
          </a:xfrm>
        </p:grpSpPr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58674A09-60B7-47F9-BC99-72A134D40753}"/>
                </a:ext>
              </a:extLst>
            </p:cNvPr>
            <p:cNvSpPr/>
            <p:nvPr/>
          </p:nvSpPr>
          <p:spPr>
            <a:xfrm>
              <a:off x="11348159" y="740840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E63F07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D8EE71A1-F886-6731-964C-FA00F82818CB}"/>
                </a:ext>
              </a:extLst>
            </p:cNvPr>
            <p:cNvSpPr/>
            <p:nvPr/>
          </p:nvSpPr>
          <p:spPr>
            <a:xfrm>
              <a:off x="12325062" y="740840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28A677D6-F419-5E2C-C427-2F0E17BA70CE}"/>
              </a:ext>
            </a:extLst>
          </p:cNvPr>
          <p:cNvGrpSpPr/>
          <p:nvPr userDrawn="1"/>
        </p:nvGrpSpPr>
        <p:grpSpPr>
          <a:xfrm>
            <a:off x="6968638" y="7478671"/>
            <a:ext cx="1953806" cy="834176"/>
            <a:chOff x="7947134" y="7407613"/>
            <a:chExt cx="1953806" cy="834176"/>
          </a:xfrm>
        </p:grpSpPr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B6095DEF-6293-F682-7BAA-B6BFE63A3CFA}"/>
                </a:ext>
              </a:extLst>
            </p:cNvPr>
            <p:cNvSpPr/>
            <p:nvPr/>
          </p:nvSpPr>
          <p:spPr>
            <a:xfrm>
              <a:off x="7947134" y="740761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3044FF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7C8A1075-0231-0DE8-AE68-0D908BB5C9D5}"/>
                </a:ext>
              </a:extLst>
            </p:cNvPr>
            <p:cNvSpPr/>
            <p:nvPr/>
          </p:nvSpPr>
          <p:spPr>
            <a:xfrm>
              <a:off x="8924037" y="740761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E63F07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70F9D92B-0779-69FB-4376-5C4B82316448}"/>
              </a:ext>
            </a:extLst>
          </p:cNvPr>
          <p:cNvGrpSpPr/>
          <p:nvPr userDrawn="1"/>
        </p:nvGrpSpPr>
        <p:grpSpPr>
          <a:xfrm>
            <a:off x="6968638" y="5952765"/>
            <a:ext cx="1956992" cy="834176"/>
            <a:chOff x="7825862" y="5985083"/>
            <a:chExt cx="1956992" cy="834176"/>
          </a:xfrm>
        </p:grpSpPr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DE3CF705-33AC-3146-2CAC-07F9641DA8F4}"/>
                </a:ext>
              </a:extLst>
            </p:cNvPr>
            <p:cNvSpPr/>
            <p:nvPr/>
          </p:nvSpPr>
          <p:spPr>
            <a:xfrm>
              <a:off x="7825862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3044FF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E79CD65C-2F20-3C7F-2178-CB63D8AA5E68}"/>
                </a:ext>
              </a:extLst>
            </p:cNvPr>
            <p:cNvSpPr/>
            <p:nvPr/>
          </p:nvSpPr>
          <p:spPr>
            <a:xfrm>
              <a:off x="8804358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56635463-C738-5FF9-F038-CB71F1730A21}"/>
              </a:ext>
            </a:extLst>
          </p:cNvPr>
          <p:cNvGrpSpPr/>
          <p:nvPr userDrawn="1"/>
        </p:nvGrpSpPr>
        <p:grpSpPr>
          <a:xfrm>
            <a:off x="16440041" y="5952765"/>
            <a:ext cx="1956992" cy="834176"/>
            <a:chOff x="16753232" y="5985083"/>
            <a:chExt cx="1956992" cy="834176"/>
          </a:xfrm>
        </p:grpSpPr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0841302C-5882-4DAC-5A9A-4AC45A5B750A}"/>
                </a:ext>
              </a:extLst>
            </p:cNvPr>
            <p:cNvSpPr/>
            <p:nvPr/>
          </p:nvSpPr>
          <p:spPr>
            <a:xfrm>
              <a:off x="16753232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05E65EEB-6B7F-E285-94AC-4C9B0054DA58}"/>
                </a:ext>
              </a:extLst>
            </p:cNvPr>
            <p:cNvSpPr/>
            <p:nvPr/>
          </p:nvSpPr>
          <p:spPr>
            <a:xfrm>
              <a:off x="17731728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FFDD2D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CF6E8FE-6FFD-170D-C944-A6BDFE7344BC}"/>
              </a:ext>
            </a:extLst>
          </p:cNvPr>
          <p:cNvGrpSpPr/>
          <p:nvPr userDrawn="1"/>
        </p:nvGrpSpPr>
        <p:grpSpPr>
          <a:xfrm>
            <a:off x="13281844" y="5952765"/>
            <a:ext cx="1956992" cy="834176"/>
            <a:chOff x="14018444" y="5985083"/>
            <a:chExt cx="1956992" cy="834176"/>
          </a:xfrm>
        </p:grpSpPr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4373E579-04C0-F48F-943B-C8A03219A9E0}"/>
                </a:ext>
              </a:extLst>
            </p:cNvPr>
            <p:cNvSpPr/>
            <p:nvPr/>
          </p:nvSpPr>
          <p:spPr>
            <a:xfrm>
              <a:off x="14018444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009B40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7E9566FC-8913-51E6-04F3-A26F281B40F9}"/>
                </a:ext>
              </a:extLst>
            </p:cNvPr>
            <p:cNvSpPr/>
            <p:nvPr/>
          </p:nvSpPr>
          <p:spPr>
            <a:xfrm>
              <a:off x="14996940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3044FF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68B355E7-695B-5BA5-C20E-4BE61C5020D9}"/>
              </a:ext>
            </a:extLst>
          </p:cNvPr>
          <p:cNvGrpSpPr/>
          <p:nvPr userDrawn="1"/>
        </p:nvGrpSpPr>
        <p:grpSpPr>
          <a:xfrm>
            <a:off x="10126834" y="5952765"/>
            <a:ext cx="1953806" cy="834176"/>
            <a:chOff x="11348159" y="5985083"/>
            <a:chExt cx="1953806" cy="834176"/>
          </a:xfrm>
        </p:grpSpPr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7D9B8CDF-C54F-3611-7D9C-5F30F5935B3A}"/>
                </a:ext>
              </a:extLst>
            </p:cNvPr>
            <p:cNvSpPr/>
            <p:nvPr/>
          </p:nvSpPr>
          <p:spPr>
            <a:xfrm>
              <a:off x="11348159" y="598508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63B3DA19-8AE5-CBD0-6413-BD9BF8E4C3C1}"/>
                </a:ext>
              </a:extLst>
            </p:cNvPr>
            <p:cNvSpPr/>
            <p:nvPr/>
          </p:nvSpPr>
          <p:spPr>
            <a:xfrm>
              <a:off x="12325062" y="598508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009B40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1BD0F13D-75A1-B4D6-9507-D7AFD0048B16}"/>
              </a:ext>
            </a:extLst>
          </p:cNvPr>
          <p:cNvGrpSpPr/>
          <p:nvPr userDrawn="1"/>
        </p:nvGrpSpPr>
        <p:grpSpPr>
          <a:xfrm>
            <a:off x="6968638" y="10298729"/>
            <a:ext cx="1956992" cy="834176"/>
            <a:chOff x="7825862" y="5985083"/>
            <a:chExt cx="1956992" cy="834176"/>
          </a:xfrm>
        </p:grpSpPr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097562BB-1CA5-E7A5-BF66-9FC9424C448E}"/>
                </a:ext>
              </a:extLst>
            </p:cNvPr>
            <p:cNvSpPr/>
            <p:nvPr/>
          </p:nvSpPr>
          <p:spPr>
            <a:xfrm>
              <a:off x="7825862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4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95EF7AAE-C611-EEB4-5DF0-A2ED3530C570}"/>
                </a:ext>
              </a:extLst>
            </p:cNvPr>
            <p:cNvSpPr/>
            <p:nvPr/>
          </p:nvSpPr>
          <p:spPr>
            <a:xfrm>
              <a:off x="8804358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2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904B0220-A1CE-03F1-DF4B-31011196C9E1}"/>
              </a:ext>
            </a:extLst>
          </p:cNvPr>
          <p:cNvGrpSpPr/>
          <p:nvPr userDrawn="1"/>
        </p:nvGrpSpPr>
        <p:grpSpPr>
          <a:xfrm>
            <a:off x="13281844" y="10298729"/>
            <a:ext cx="1956992" cy="834176"/>
            <a:chOff x="14018444" y="5985083"/>
            <a:chExt cx="1956992" cy="834176"/>
          </a:xfrm>
        </p:grpSpPr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0CC57563-E34A-33A9-3215-F09C4CA295E4}"/>
                </a:ext>
              </a:extLst>
            </p:cNvPr>
            <p:cNvSpPr/>
            <p:nvPr/>
          </p:nvSpPr>
          <p:spPr>
            <a:xfrm>
              <a:off x="14018444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4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3681D548-326B-8B7B-CC8A-20D982303A91}"/>
                </a:ext>
              </a:extLst>
            </p:cNvPr>
            <p:cNvSpPr/>
            <p:nvPr/>
          </p:nvSpPr>
          <p:spPr>
            <a:xfrm>
              <a:off x="14996940" y="5985083"/>
              <a:ext cx="978496" cy="834176"/>
            </a:xfrm>
            <a:custGeom>
              <a:avLst/>
              <a:gdLst>
                <a:gd name="connsiteX0" fmla="*/ 0 w 978496"/>
                <a:gd name="connsiteY0" fmla="*/ 0 h 834176"/>
                <a:gd name="connsiteX1" fmla="*/ 978497 w 978496"/>
                <a:gd name="connsiteY1" fmla="*/ 0 h 834176"/>
                <a:gd name="connsiteX2" fmla="*/ 978497 w 978496"/>
                <a:gd name="connsiteY2" fmla="*/ 834177 h 834176"/>
                <a:gd name="connsiteX3" fmla="*/ 0 w 978496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96" h="83417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5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990E56B2-2439-887A-C32F-6AC4107A736F}"/>
              </a:ext>
            </a:extLst>
          </p:cNvPr>
          <p:cNvGrpSpPr/>
          <p:nvPr userDrawn="1"/>
        </p:nvGrpSpPr>
        <p:grpSpPr>
          <a:xfrm>
            <a:off x="10126834" y="10298729"/>
            <a:ext cx="1953806" cy="834176"/>
            <a:chOff x="11348159" y="5985083"/>
            <a:chExt cx="1953806" cy="834176"/>
          </a:xfrm>
        </p:grpSpPr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BADC4858-A271-54AE-B5A3-01E007020D03}"/>
                </a:ext>
              </a:extLst>
            </p:cNvPr>
            <p:cNvSpPr/>
            <p:nvPr/>
          </p:nvSpPr>
          <p:spPr>
            <a:xfrm>
              <a:off x="11348159" y="598508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1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616B9277-8E5E-9D28-AB8B-A8563CA648B1}"/>
                </a:ext>
              </a:extLst>
            </p:cNvPr>
            <p:cNvSpPr/>
            <p:nvPr/>
          </p:nvSpPr>
          <p:spPr>
            <a:xfrm>
              <a:off x="12325062" y="5985083"/>
              <a:ext cx="976903" cy="834176"/>
            </a:xfrm>
            <a:custGeom>
              <a:avLst/>
              <a:gdLst>
                <a:gd name="connsiteX0" fmla="*/ 0 w 976903"/>
                <a:gd name="connsiteY0" fmla="*/ 0 h 834176"/>
                <a:gd name="connsiteX1" fmla="*/ 976903 w 976903"/>
                <a:gd name="connsiteY1" fmla="*/ 0 h 834176"/>
                <a:gd name="connsiteX2" fmla="*/ 976903 w 976903"/>
                <a:gd name="connsiteY2" fmla="*/ 834177 h 834176"/>
                <a:gd name="connsiteX3" fmla="*/ 0 w 976903"/>
                <a:gd name="connsiteY3" fmla="*/ 834177 h 83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6903" h="834176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5"/>
            </a:solidFill>
            <a:ln w="94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80E9D742-F316-3528-8F65-6DEA81C7C9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84537" y="10071129"/>
            <a:ext cx="482600" cy="469900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8A0D66AC-E08B-9F4F-0E46-9E78D9C381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34137" y="10071129"/>
            <a:ext cx="482600" cy="46990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88119F21-D9DA-3AFB-2491-08C797D3FE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995026" y="10071129"/>
            <a:ext cx="4826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919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пографик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64F87BB6-3FDA-156A-FC4F-1D41F24F5C26}"/>
              </a:ext>
            </a:extLst>
          </p:cNvPr>
          <p:cNvSpPr/>
          <p:nvPr userDrawn="1"/>
        </p:nvSpPr>
        <p:spPr>
          <a:xfrm>
            <a:off x="1219352" y="817780"/>
            <a:ext cx="9387688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488104">
              <a:lnSpc>
                <a:spcPts val="9000"/>
              </a:lnSpc>
              <a:spcBef>
                <a:spcPct val="0"/>
              </a:spcBef>
            </a:pPr>
            <a:r>
              <a:rPr lang="ru-RU" sz="8000" b="1" dirty="0">
                <a:latin typeface="Graphik LC Semibold" panose="020B0503030202060203" pitchFamily="34" charset="0"/>
                <a:ea typeface="+mj-ea"/>
                <a:cs typeface="+mj-cs"/>
              </a:rPr>
              <a:t>Типографика</a:t>
            </a:r>
            <a:endParaRPr lang="en-US" sz="8000" b="1" dirty="0">
              <a:latin typeface="Graphik LC Semibold" panose="020B0503030202060203" pitchFamily="34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FF9A7E-19AA-2D4B-FB15-BDEC1792E88F}"/>
              </a:ext>
            </a:extLst>
          </p:cNvPr>
          <p:cNvSpPr txBox="1"/>
          <p:nvPr userDrawn="1"/>
        </p:nvSpPr>
        <p:spPr>
          <a:xfrm>
            <a:off x="1219352" y="2680228"/>
            <a:ext cx="17068648" cy="151323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defTabSz="1488104">
              <a:lnSpc>
                <a:spcPts val="11800"/>
              </a:lnSpc>
              <a:spcBef>
                <a:spcPct val="0"/>
              </a:spcBef>
              <a:defRPr sz="10800" b="1">
                <a:solidFill>
                  <a:srgbClr val="FAFAFA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tx1"/>
                </a:solidFill>
              </a:rPr>
              <a:t>Заголовок презентации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6D681C-A569-B41D-0552-91452AD06C6C}"/>
              </a:ext>
            </a:extLst>
          </p:cNvPr>
          <p:cNvSpPr txBox="1"/>
          <p:nvPr userDrawn="1"/>
        </p:nvSpPr>
        <p:spPr>
          <a:xfrm>
            <a:off x="1219352" y="5014331"/>
            <a:ext cx="17068648" cy="74385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defTabSz="1488104">
              <a:lnSpc>
                <a:spcPct val="110000"/>
              </a:lnSpc>
              <a:spcBef>
                <a:spcPct val="0"/>
              </a:spcBef>
              <a:defRPr sz="4800">
                <a:solidFill>
                  <a:srgbClr val="FAFAFA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tx1"/>
                </a:solidFill>
              </a:rPr>
              <a:t>Подзаголовок презентации</a:t>
            </a:r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F35E0597-EBD7-A231-0C89-30B71954AF0B}"/>
              </a:ext>
            </a:extLst>
          </p:cNvPr>
          <p:cNvSpPr/>
          <p:nvPr userDrawn="1"/>
        </p:nvSpPr>
        <p:spPr>
          <a:xfrm>
            <a:off x="1219352" y="6700903"/>
            <a:ext cx="9387688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488104">
              <a:lnSpc>
                <a:spcPts val="9000"/>
              </a:lnSpc>
              <a:spcBef>
                <a:spcPct val="0"/>
              </a:spcBef>
            </a:pPr>
            <a:r>
              <a:rPr lang="ru-RU" sz="8000" b="1" dirty="0">
                <a:latin typeface="Graphik LC Semibold" panose="020B0503030202060203" pitchFamily="34" charset="0"/>
                <a:ea typeface="+mj-ea"/>
                <a:cs typeface="+mj-cs"/>
              </a:rPr>
              <a:t>Заголовок слайда</a:t>
            </a:r>
            <a:endParaRPr lang="en-US" sz="8000" b="1" dirty="0">
              <a:latin typeface="Graphik LC Semibold" panose="020B0503030202060203" pitchFamily="34" charset="0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70BC47-7810-E14D-0CA7-D6D08F9D712F}"/>
              </a:ext>
            </a:extLst>
          </p:cNvPr>
          <p:cNvSpPr txBox="1"/>
          <p:nvPr userDrawn="1"/>
        </p:nvSpPr>
        <p:spPr>
          <a:xfrm>
            <a:off x="1219352" y="8797779"/>
            <a:ext cx="5676748" cy="5432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defTabSz="1485991">
              <a:lnSpc>
                <a:spcPts val="4600"/>
              </a:lnSpc>
              <a:defRPr sz="3600">
                <a:latin typeface="Graphik LC Medium" panose="020B0503030202060203" pitchFamily="34" charset="0"/>
              </a:defRPr>
            </a:lvl1pPr>
          </a:lstStyle>
          <a:p>
            <a:r>
              <a:rPr lang="ru-RU" dirty="0"/>
              <a:t>Подзаголовок слайда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FFDC6B-D6A3-2D25-7EF3-DAE4F42CF1E3}"/>
              </a:ext>
            </a:extLst>
          </p:cNvPr>
          <p:cNvSpPr txBox="1"/>
          <p:nvPr userDrawn="1"/>
        </p:nvSpPr>
        <p:spPr>
          <a:xfrm>
            <a:off x="1219352" y="10283719"/>
            <a:ext cx="5676748" cy="4687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4000"/>
              </a:lnSpc>
              <a:spcBef>
                <a:spcPct val="0"/>
              </a:spcBef>
              <a:defRPr sz="300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tx1"/>
                </a:solidFill>
              </a:rPr>
              <a:t>Наборный текст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D564EA-1D47-32AA-DB8D-EFBAD52DFB27}"/>
              </a:ext>
            </a:extLst>
          </p:cNvPr>
          <p:cNvSpPr txBox="1"/>
          <p:nvPr userDrawn="1"/>
        </p:nvSpPr>
        <p:spPr>
          <a:xfrm>
            <a:off x="1219352" y="11695151"/>
            <a:ext cx="5676748" cy="3445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4000"/>
              </a:lnSpc>
              <a:spcBef>
                <a:spcPct val="0"/>
              </a:spcBef>
              <a:defRPr sz="300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ts val="3000"/>
              </a:lnSpc>
            </a:pPr>
            <a:r>
              <a:rPr lang="ru-RU" sz="2000" dirty="0">
                <a:solidFill>
                  <a:schemeClr val="tx1"/>
                </a:solidFill>
              </a:rPr>
              <a:t>Ссылка/сноска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38A9741-ED2D-4E3F-A978-D17AE3D77645}"/>
              </a:ext>
            </a:extLst>
          </p:cNvPr>
          <p:cNvGrpSpPr/>
          <p:nvPr userDrawn="1"/>
        </p:nvGrpSpPr>
        <p:grpSpPr>
          <a:xfrm>
            <a:off x="12715120" y="11448341"/>
            <a:ext cx="2862791" cy="838200"/>
            <a:chOff x="1430871" y="9337422"/>
            <a:chExt cx="2862791" cy="8382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FB91C33F-1A29-7CD8-3807-9634B7DD0709}"/>
                </a:ext>
              </a:extLst>
            </p:cNvPr>
            <p:cNvSpPr/>
            <p:nvPr/>
          </p:nvSpPr>
          <p:spPr>
            <a:xfrm>
              <a:off x="1430871" y="9337422"/>
              <a:ext cx="2862791" cy="8382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ru-RU">
                <a:solidFill>
                  <a:srgbClr val="FAFAFA"/>
                </a:solidFill>
              </a:endParaRPr>
            </a:p>
          </p:txBody>
        </p:sp>
        <p:sp>
          <p:nvSpPr>
            <p:cNvPr id="12" name="Text 4">
              <a:extLst>
                <a:ext uri="{FF2B5EF4-FFF2-40B4-BE49-F238E27FC236}">
                  <a16:creationId xmlns:a16="http://schemas.microsoft.com/office/drawing/2014/main" id="{B9E84B3E-1C50-569A-CB74-2BA045DBC5DC}"/>
                </a:ext>
              </a:extLst>
            </p:cNvPr>
            <p:cNvSpPr/>
            <p:nvPr/>
          </p:nvSpPr>
          <p:spPr>
            <a:xfrm>
              <a:off x="1723926" y="9524087"/>
              <a:ext cx="2276680" cy="46487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/>
            <a:p>
              <a:pPr algn="ctr" defTabSz="1488104">
                <a:lnSpc>
                  <a:spcPct val="110000"/>
                </a:lnSpc>
                <a:spcBef>
                  <a:spcPct val="0"/>
                </a:spcBef>
              </a:pPr>
              <a:r>
                <a:rPr lang="ru-RU" sz="3000" b="1" spc="300" dirty="0">
                  <a:solidFill>
                    <a:srgbClr val="141414"/>
                  </a:solidFill>
                  <a:latin typeface="Graphik LC Semibold" panose="020B0503030202060203" pitchFamily="34" charset="0"/>
                  <a:ea typeface="+mj-ea"/>
                  <a:cs typeface="+mj-cs"/>
                </a:rPr>
                <a:t>ТЕГ</a:t>
              </a:r>
              <a:endParaRPr lang="en-US" sz="3000" b="1" spc="300" dirty="0">
                <a:solidFill>
                  <a:srgbClr val="141414"/>
                </a:solidFill>
                <a:latin typeface="Graphik LC Semibold" panose="020B0503030202060203" pitchFamily="34" charset="0"/>
                <a:ea typeface="+mj-ea"/>
                <a:cs typeface="+mj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D257B60-8CDA-1D62-6E75-DD8E1DA651CA}"/>
              </a:ext>
            </a:extLst>
          </p:cNvPr>
          <p:cNvSpPr txBox="1"/>
          <p:nvPr userDrawn="1"/>
        </p:nvSpPr>
        <p:spPr>
          <a:xfrm>
            <a:off x="19852575" y="2975180"/>
            <a:ext cx="3321750" cy="92333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" dirty="0" err="1"/>
              <a:t>Graphik</a:t>
            </a:r>
            <a:r>
              <a:rPr lang="en" dirty="0"/>
              <a:t> </a:t>
            </a:r>
            <a:r>
              <a:rPr lang="en" dirty="0" err="1"/>
              <a:t>Semibold</a:t>
            </a:r>
            <a:br>
              <a:rPr lang="en" dirty="0"/>
            </a:br>
            <a:r>
              <a:rPr lang="ru-RU" dirty="0"/>
              <a:t>Размер: 108</a:t>
            </a:r>
            <a:br>
              <a:rPr lang="ru-RU" dirty="0"/>
            </a:br>
            <a:r>
              <a:rPr lang="ru-RU" dirty="0"/>
              <a:t>Интерлиньяж: кегль + 10 </a:t>
            </a:r>
            <a:r>
              <a:rPr lang="ru-RU" dirty="0" err="1"/>
              <a:t>пт</a:t>
            </a:r>
            <a:endParaRPr lang="ru-RU" dirty="0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E3F2266B-52E3-88F6-8980-7F5C4C7BD18E}"/>
              </a:ext>
            </a:extLst>
          </p:cNvPr>
          <p:cNvCxnSpPr>
            <a:cxnSpLocks/>
          </p:cNvCxnSpPr>
          <p:nvPr userDrawn="1"/>
        </p:nvCxnSpPr>
        <p:spPr>
          <a:xfrm>
            <a:off x="1219352" y="4542974"/>
            <a:ext cx="219549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7948B772-A025-F140-4277-18F20BA7F7E9}"/>
              </a:ext>
            </a:extLst>
          </p:cNvPr>
          <p:cNvCxnSpPr>
            <a:cxnSpLocks/>
          </p:cNvCxnSpPr>
          <p:nvPr userDrawn="1"/>
        </p:nvCxnSpPr>
        <p:spPr>
          <a:xfrm>
            <a:off x="1219352" y="6229546"/>
            <a:ext cx="219549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7D153E07-26C2-4601-3EEA-07F39C3FE721}"/>
              </a:ext>
            </a:extLst>
          </p:cNvPr>
          <p:cNvCxnSpPr>
            <a:cxnSpLocks/>
          </p:cNvCxnSpPr>
          <p:nvPr userDrawn="1"/>
        </p:nvCxnSpPr>
        <p:spPr>
          <a:xfrm>
            <a:off x="1219352" y="8326422"/>
            <a:ext cx="219549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D32DB7E6-6159-3A68-D9FB-6469E806C0D7}"/>
              </a:ext>
            </a:extLst>
          </p:cNvPr>
          <p:cNvCxnSpPr>
            <a:cxnSpLocks/>
          </p:cNvCxnSpPr>
          <p:nvPr userDrawn="1"/>
        </p:nvCxnSpPr>
        <p:spPr>
          <a:xfrm>
            <a:off x="1219352" y="9812362"/>
            <a:ext cx="219549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21D0E538-178B-266C-3C7E-4E8524571779}"/>
              </a:ext>
            </a:extLst>
          </p:cNvPr>
          <p:cNvCxnSpPr>
            <a:cxnSpLocks/>
          </p:cNvCxnSpPr>
          <p:nvPr userDrawn="1"/>
        </p:nvCxnSpPr>
        <p:spPr>
          <a:xfrm>
            <a:off x="1219352" y="11223794"/>
            <a:ext cx="219549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6D8A97B4-BCA6-135A-26D8-30EB9B34F86E}"/>
              </a:ext>
            </a:extLst>
          </p:cNvPr>
          <p:cNvCxnSpPr>
            <a:cxnSpLocks/>
          </p:cNvCxnSpPr>
          <p:nvPr userDrawn="1"/>
        </p:nvCxnSpPr>
        <p:spPr>
          <a:xfrm>
            <a:off x="1219352" y="12511088"/>
            <a:ext cx="219549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3D34A82-963B-5950-5EB4-97B39F42F686}"/>
              </a:ext>
            </a:extLst>
          </p:cNvPr>
          <p:cNvSpPr txBox="1"/>
          <p:nvPr userDrawn="1"/>
        </p:nvSpPr>
        <p:spPr>
          <a:xfrm>
            <a:off x="19852575" y="4924595"/>
            <a:ext cx="3321750" cy="92333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" dirty="0" err="1"/>
              <a:t>Graphik</a:t>
            </a:r>
            <a:r>
              <a:rPr lang="en" dirty="0"/>
              <a:t> Medium</a:t>
            </a:r>
            <a:br>
              <a:rPr lang="en" dirty="0"/>
            </a:br>
            <a:r>
              <a:rPr lang="ru-RU" dirty="0"/>
              <a:t>Размер: 48</a:t>
            </a:r>
            <a:br>
              <a:rPr lang="ru-RU" dirty="0"/>
            </a:br>
            <a:r>
              <a:rPr lang="ru-RU" dirty="0"/>
              <a:t>Интерлиньяж: кегль + 10 </a:t>
            </a:r>
            <a:r>
              <a:rPr lang="ru-RU" dirty="0" err="1"/>
              <a:t>пт</a:t>
            </a:r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38190F-798C-6BD6-FE02-0D0D10C528E6}"/>
              </a:ext>
            </a:extLst>
          </p:cNvPr>
          <p:cNvSpPr txBox="1"/>
          <p:nvPr userDrawn="1"/>
        </p:nvSpPr>
        <p:spPr>
          <a:xfrm>
            <a:off x="19852575" y="6816319"/>
            <a:ext cx="3321750" cy="92333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" dirty="0" err="1"/>
              <a:t>Graphik</a:t>
            </a:r>
            <a:r>
              <a:rPr lang="en" dirty="0"/>
              <a:t> </a:t>
            </a:r>
            <a:r>
              <a:rPr lang="en" dirty="0" err="1"/>
              <a:t>Semibold</a:t>
            </a:r>
            <a:br>
              <a:rPr lang="en" dirty="0"/>
            </a:br>
            <a:r>
              <a:rPr lang="ru-RU" dirty="0"/>
              <a:t>Размер: 80</a:t>
            </a:r>
            <a:r>
              <a:rPr lang="en-US" dirty="0"/>
              <a:t>-70</a:t>
            </a:r>
            <a:br>
              <a:rPr lang="ru-RU" dirty="0"/>
            </a:br>
            <a:r>
              <a:rPr lang="ru-RU" dirty="0"/>
              <a:t>Интерлиньяж: кегль + 10 </a:t>
            </a:r>
            <a:r>
              <a:rPr lang="ru-RU" dirty="0" err="1"/>
              <a:t>пт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684714-D744-9B6F-B3BC-C0D6F3703E15}"/>
              </a:ext>
            </a:extLst>
          </p:cNvPr>
          <p:cNvSpPr txBox="1"/>
          <p:nvPr userDrawn="1"/>
        </p:nvSpPr>
        <p:spPr>
          <a:xfrm>
            <a:off x="8468295" y="8607727"/>
            <a:ext cx="3321750" cy="92333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" dirty="0" err="1"/>
              <a:t>Graphik</a:t>
            </a:r>
            <a:r>
              <a:rPr lang="en" dirty="0"/>
              <a:t> Medium</a:t>
            </a:r>
            <a:br>
              <a:rPr lang="en" dirty="0"/>
            </a:br>
            <a:r>
              <a:rPr lang="ru-RU" dirty="0"/>
              <a:t>Размер: 4</a:t>
            </a:r>
            <a:r>
              <a:rPr lang="en-US" dirty="0"/>
              <a:t>0-36-30</a:t>
            </a:r>
            <a:br>
              <a:rPr lang="ru-RU" dirty="0"/>
            </a:br>
            <a:r>
              <a:rPr lang="ru-RU" dirty="0"/>
              <a:t>Интерлиньяж: кегль + 10 </a:t>
            </a:r>
            <a:r>
              <a:rPr lang="ru-RU" dirty="0" err="1"/>
              <a:t>пт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867F4B-2731-7563-949D-85881C1A0D8E}"/>
              </a:ext>
            </a:extLst>
          </p:cNvPr>
          <p:cNvSpPr txBox="1"/>
          <p:nvPr userDrawn="1"/>
        </p:nvSpPr>
        <p:spPr>
          <a:xfrm>
            <a:off x="8468295" y="10056413"/>
            <a:ext cx="3321750" cy="92333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" dirty="0" err="1"/>
              <a:t>Graphik</a:t>
            </a:r>
            <a:r>
              <a:rPr lang="en" dirty="0"/>
              <a:t> </a:t>
            </a:r>
            <a:r>
              <a:rPr lang="en-US" dirty="0"/>
              <a:t>Regular</a:t>
            </a:r>
            <a:br>
              <a:rPr lang="en" dirty="0"/>
            </a:br>
            <a:r>
              <a:rPr lang="ru-RU" dirty="0"/>
              <a:t>Размер: </a:t>
            </a:r>
            <a:r>
              <a:rPr lang="en-US" dirty="0"/>
              <a:t>30-24</a:t>
            </a:r>
            <a:br>
              <a:rPr lang="ru-RU" dirty="0"/>
            </a:br>
            <a:r>
              <a:rPr lang="ru-RU" dirty="0"/>
              <a:t>Интерлиньяж: кегль + 10 </a:t>
            </a:r>
            <a:r>
              <a:rPr lang="ru-RU" dirty="0" err="1"/>
              <a:t>пт</a:t>
            </a:r>
            <a:endParaRPr lang="ru-R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0B54BC-1460-C23B-8467-955E4AA3B438}"/>
              </a:ext>
            </a:extLst>
          </p:cNvPr>
          <p:cNvSpPr txBox="1"/>
          <p:nvPr userDrawn="1"/>
        </p:nvSpPr>
        <p:spPr>
          <a:xfrm>
            <a:off x="8468295" y="11405776"/>
            <a:ext cx="3321750" cy="92333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" dirty="0" err="1"/>
              <a:t>Graphik</a:t>
            </a:r>
            <a:r>
              <a:rPr lang="en" dirty="0"/>
              <a:t> </a:t>
            </a:r>
            <a:r>
              <a:rPr lang="en-US" dirty="0"/>
              <a:t>Regular</a:t>
            </a:r>
            <a:br>
              <a:rPr lang="en" dirty="0"/>
            </a:br>
            <a:r>
              <a:rPr lang="ru-RU" dirty="0"/>
              <a:t>Размер: </a:t>
            </a:r>
            <a:r>
              <a:rPr lang="en-US" dirty="0"/>
              <a:t>20-18</a:t>
            </a:r>
            <a:br>
              <a:rPr lang="ru-RU" dirty="0"/>
            </a:br>
            <a:r>
              <a:rPr lang="ru-RU" dirty="0"/>
              <a:t>Интерлиньяж: кегль + </a:t>
            </a:r>
            <a:r>
              <a:rPr lang="en-US" dirty="0"/>
              <a:t>5</a:t>
            </a:r>
            <a:r>
              <a:rPr lang="ru-RU" dirty="0"/>
              <a:t> </a:t>
            </a:r>
            <a:r>
              <a:rPr lang="ru-RU" dirty="0" err="1"/>
              <a:t>пт</a:t>
            </a:r>
            <a:endParaRPr lang="ru-RU" dirty="0"/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B12C0523-4D3B-4411-7B9C-6CF3775BA783}"/>
              </a:ext>
            </a:extLst>
          </p:cNvPr>
          <p:cNvCxnSpPr>
            <a:cxnSpLocks/>
          </p:cNvCxnSpPr>
          <p:nvPr userDrawn="1"/>
        </p:nvCxnSpPr>
        <p:spPr>
          <a:xfrm>
            <a:off x="12193588" y="8318308"/>
            <a:ext cx="0" cy="419278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9CB390A-435B-9856-D121-16415367FF47}"/>
              </a:ext>
            </a:extLst>
          </p:cNvPr>
          <p:cNvSpPr txBox="1"/>
          <p:nvPr userDrawn="1"/>
        </p:nvSpPr>
        <p:spPr>
          <a:xfrm>
            <a:off x="12715120" y="10333412"/>
            <a:ext cx="6500529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lvl1pPr indent="0">
              <a:lnSpc>
                <a:spcPts val="3120"/>
              </a:lnSpc>
              <a:spcAft>
                <a:spcPts val="800"/>
              </a:spcAft>
              <a:buNone/>
              <a:defRPr sz="2600">
                <a:solidFill>
                  <a:srgbClr val="141414">
                    <a:alpha val="100000"/>
                  </a:srgbClr>
                </a:solidFill>
                <a:latin typeface="STIX Two Math Regular" pitchFamily="34" charset="0"/>
                <a:ea typeface="STIX Two Math Regular" pitchFamily="34" charset="-122"/>
                <a:cs typeface="STIX Two Math Regular" pitchFamily="34" charset="-120"/>
              </a:defRPr>
            </a:lvl1pPr>
          </a:lstStyle>
          <a:p>
            <a:r>
              <a:rPr lang="ru-RU" dirty="0"/>
              <a:t>Математический шрифт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9CFEBB-5C31-1B80-C123-A2589AB4897B}"/>
              </a:ext>
            </a:extLst>
          </p:cNvPr>
          <p:cNvSpPr txBox="1"/>
          <p:nvPr userDrawn="1"/>
        </p:nvSpPr>
        <p:spPr>
          <a:xfrm>
            <a:off x="19852575" y="10056413"/>
            <a:ext cx="3321750" cy="92333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" dirty="0"/>
              <a:t>STIX Two Math</a:t>
            </a:r>
            <a:br>
              <a:rPr lang="en" dirty="0"/>
            </a:br>
            <a:r>
              <a:rPr lang="ru-RU" dirty="0"/>
              <a:t>Размер: 26</a:t>
            </a:r>
            <a:br>
              <a:rPr lang="ru-RU" dirty="0"/>
            </a:br>
            <a:r>
              <a:rPr lang="ru-RU" dirty="0"/>
              <a:t>Интерлиньяж: кегль + 5 </a:t>
            </a:r>
            <a:r>
              <a:rPr lang="ru-RU" dirty="0" err="1"/>
              <a:t>пт</a:t>
            </a:r>
            <a:endParaRPr lang="ru-RU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B80C58-AD9C-414E-BEAA-BBE4BB22863C}"/>
              </a:ext>
            </a:extLst>
          </p:cNvPr>
          <p:cNvSpPr txBox="1"/>
          <p:nvPr userDrawn="1"/>
        </p:nvSpPr>
        <p:spPr>
          <a:xfrm>
            <a:off x="12715120" y="8932316"/>
            <a:ext cx="6500529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lvl1pPr indent="0">
              <a:lnSpc>
                <a:spcPts val="3120"/>
              </a:lnSpc>
              <a:spcAft>
                <a:spcPts val="800"/>
              </a:spcAft>
              <a:buNone/>
              <a:defRPr sz="2600">
                <a:solidFill>
                  <a:srgbClr val="141414">
                    <a:alpha val="100000"/>
                  </a:srgbClr>
                </a:solidFill>
                <a:latin typeface="STIX Two Math Regular" pitchFamily="34" charset="0"/>
                <a:ea typeface="STIX Two Math Regular" pitchFamily="34" charset="-122"/>
                <a:cs typeface="STIX Two Math Regular" pitchFamily="34" charset="-120"/>
              </a:defRPr>
            </a:lvl1pPr>
          </a:lstStyle>
          <a:p>
            <a:r>
              <a:rPr lang="ru-RU" b="1" dirty="0">
                <a:latin typeface="Courier New" panose="02070309020205020404" pitchFamily="49" charset="0"/>
                <a:cs typeface="Courier New" panose="02070309020205020404" pitchFamily="49" charset="0"/>
              </a:rPr>
              <a:t>Код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BA9E89-D010-A0AA-A915-3D3C56176490}"/>
              </a:ext>
            </a:extLst>
          </p:cNvPr>
          <p:cNvSpPr txBox="1"/>
          <p:nvPr userDrawn="1"/>
        </p:nvSpPr>
        <p:spPr>
          <a:xfrm>
            <a:off x="19852575" y="8607727"/>
            <a:ext cx="3321750" cy="92333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" dirty="0"/>
              <a:t>Courier New</a:t>
            </a:r>
            <a:br>
              <a:rPr lang="en" dirty="0"/>
            </a:br>
            <a:r>
              <a:rPr lang="ru-RU" dirty="0"/>
              <a:t>Размер: 26-20</a:t>
            </a:r>
            <a:br>
              <a:rPr lang="ru-RU" dirty="0"/>
            </a:br>
            <a:r>
              <a:rPr lang="ru-RU" dirty="0"/>
              <a:t>Интерлиньяж: кегль + 5 </a:t>
            </a:r>
            <a:r>
              <a:rPr lang="ru-RU" dirty="0" err="1"/>
              <a:t>пт</a:t>
            </a:r>
            <a:endParaRPr lang="ru-RU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3B6F33-7FE3-49F5-EAEA-3ED0DC64CF75}"/>
              </a:ext>
            </a:extLst>
          </p:cNvPr>
          <p:cNvSpPr txBox="1"/>
          <p:nvPr userDrawn="1"/>
        </p:nvSpPr>
        <p:spPr>
          <a:xfrm>
            <a:off x="19852575" y="11405776"/>
            <a:ext cx="3321750" cy="92333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3000"/>
              </a:lnSpc>
              <a:spcBef>
                <a:spcPct val="0"/>
              </a:spcBef>
              <a:defRPr sz="200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" dirty="0" err="1"/>
              <a:t>Graphik</a:t>
            </a:r>
            <a:r>
              <a:rPr lang="en" dirty="0"/>
              <a:t> </a:t>
            </a:r>
            <a:r>
              <a:rPr lang="en" dirty="0" err="1"/>
              <a:t>Semibold</a:t>
            </a:r>
            <a:br>
              <a:rPr lang="en" dirty="0"/>
            </a:br>
            <a:r>
              <a:rPr lang="ru-RU" dirty="0"/>
              <a:t>Размер: 30</a:t>
            </a:r>
            <a:br>
              <a:rPr lang="ru-RU" dirty="0"/>
            </a:br>
            <a:r>
              <a:rPr lang="ru-RU" dirty="0"/>
              <a:t>Интерлиньяж: кегль + 10 </a:t>
            </a:r>
            <a:r>
              <a:rPr lang="ru-RU" dirty="0" err="1"/>
              <a:t>пт</a:t>
            </a:r>
            <a:endParaRPr lang="ru-RU" dirty="0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D557B8E5-7F84-E575-6704-4D48352028B2}"/>
              </a:ext>
            </a:extLst>
          </p:cNvPr>
          <p:cNvCxnSpPr>
            <a:cxnSpLocks/>
          </p:cNvCxnSpPr>
          <p:nvPr userDrawn="1"/>
        </p:nvCxnSpPr>
        <p:spPr>
          <a:xfrm>
            <a:off x="1219352" y="2330716"/>
            <a:ext cx="219549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3469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верстка с плашкам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6506302E-5C4F-6D4B-C9C8-3C16B1ACF741}"/>
              </a:ext>
            </a:extLst>
          </p:cNvPr>
          <p:cNvSpPr/>
          <p:nvPr userDrawn="1"/>
        </p:nvSpPr>
        <p:spPr>
          <a:xfrm>
            <a:off x="1219352" y="817780"/>
            <a:ext cx="12725248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488104">
              <a:lnSpc>
                <a:spcPts val="9000"/>
              </a:lnSpc>
              <a:spcBef>
                <a:spcPct val="0"/>
              </a:spcBef>
            </a:pPr>
            <a:r>
              <a:rPr lang="ru-RU" sz="8000" b="1" dirty="0">
                <a:latin typeface="Graphik LC Semibold" panose="020B0503030202060203" pitchFamily="34" charset="0"/>
                <a:ea typeface="+mj-ea"/>
                <a:cs typeface="+mj-cs"/>
              </a:rPr>
              <a:t>Вёрстка с плашками</a:t>
            </a:r>
            <a:endParaRPr lang="en-US" sz="8000" b="1" dirty="0">
              <a:latin typeface="Graphik LC Semibold" panose="020B0503030202060203" pitchFamily="34" charset="0"/>
              <a:ea typeface="+mj-ea"/>
              <a:cs typeface="+mj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1C8EBFD-73FC-B726-66FC-AF8B3C74303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506408" y="6103350"/>
            <a:ext cx="9715348" cy="54559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6F6626-57EA-A7B1-4B3B-9554ED36334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219351" y="6103350"/>
            <a:ext cx="9715348" cy="54479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C9D514-CF87-94C0-B569-244958D7E4F6}"/>
              </a:ext>
            </a:extLst>
          </p:cNvPr>
          <p:cNvSpPr txBox="1"/>
          <p:nvPr userDrawn="1"/>
        </p:nvSpPr>
        <p:spPr>
          <a:xfrm>
            <a:off x="1219352" y="2332607"/>
            <a:ext cx="9715348" cy="288373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r>
              <a:rPr lang="ru-RU" dirty="0"/>
              <a:t>Боковая плашка может быть в форме прямоугольника или полукруга</a:t>
            </a:r>
          </a:p>
          <a:p>
            <a:r>
              <a:rPr lang="ru-RU" dirty="0"/>
              <a:t>Ширина боковой плашки, когда она расположена слева, фиксирована </a:t>
            </a:r>
            <a:br>
              <a:rPr lang="ru-RU" dirty="0"/>
            </a:br>
            <a:r>
              <a:rPr lang="ru-RU" dirty="0"/>
              <a:t>и равняется 29,46 см</a:t>
            </a:r>
          </a:p>
          <a:p>
            <a:r>
              <a:rPr lang="ru-RU" dirty="0"/>
              <a:t>На плашку, расположенную слева, обычно добавляем заголовок </a:t>
            </a:r>
            <a:br>
              <a:rPr lang="ru-RU" dirty="0"/>
            </a:br>
            <a:r>
              <a:rPr lang="ru-RU" dirty="0"/>
              <a:t>и подзаголовок, его можно расположить по верхней границе сетки </a:t>
            </a:r>
            <a:br>
              <a:rPr lang="ru-RU" dirty="0"/>
            </a:br>
            <a:r>
              <a:rPr lang="ru-RU" dirty="0"/>
              <a:t>или по центру</a:t>
            </a:r>
          </a:p>
          <a:p>
            <a:r>
              <a:rPr lang="ru-RU" dirty="0"/>
              <a:t>Также к заголовку можно добавить подходящую по смыслу иллюстрацию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A547E6-A198-068B-ABD7-3E854B2DEE22}"/>
              </a:ext>
            </a:extLst>
          </p:cNvPr>
          <p:cNvSpPr txBox="1"/>
          <p:nvPr userDrawn="1"/>
        </p:nvSpPr>
        <p:spPr>
          <a:xfrm>
            <a:off x="12506408" y="2332607"/>
            <a:ext cx="10667917" cy="203735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r>
              <a:rPr lang="ru-RU" dirty="0"/>
              <a:t>Если плашка расположена справа, размер может меняться </a:t>
            </a:r>
            <a:br>
              <a:rPr lang="ru-RU" dirty="0"/>
            </a:br>
            <a:r>
              <a:rPr lang="ru-RU" dirty="0"/>
              <a:t>в зависимости от контента </a:t>
            </a:r>
          </a:p>
          <a:p>
            <a:r>
              <a:rPr lang="ru-RU" dirty="0"/>
              <a:t>На плашку, расположенную справа, можем поместить любой контент: </a:t>
            </a:r>
            <a:br>
              <a:rPr lang="ru-RU" dirty="0"/>
            </a:br>
            <a:r>
              <a:rPr lang="ru-RU" dirty="0"/>
              <a:t>фотографию, текстовые блоки, иллюстрацию, схему и </a:t>
            </a:r>
            <a:r>
              <a:rPr lang="ru-RU" dirty="0" err="1"/>
              <a:t>тд</a:t>
            </a:r>
            <a:endParaRPr lang="ru-RU" dirty="0"/>
          </a:p>
          <a:p>
            <a:r>
              <a:rPr lang="ru-RU" dirty="0"/>
              <a:t>Также слайд можно разделить поровну двумя плашками одинакового размера</a:t>
            </a:r>
          </a:p>
        </p:txBody>
      </p:sp>
    </p:spTree>
    <p:extLst>
      <p:ext uri="{BB962C8B-B14F-4D97-AF65-F5344CB8AC3E}">
        <p14:creationId xmlns:p14="http://schemas.microsoft.com/office/powerpoint/2010/main" val="33409872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мная и светлая верси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39D3BEA8-1F51-6C33-29FC-6E330F657BB8}"/>
              </a:ext>
            </a:extLst>
          </p:cNvPr>
          <p:cNvSpPr/>
          <p:nvPr userDrawn="1"/>
        </p:nvSpPr>
        <p:spPr>
          <a:xfrm>
            <a:off x="1219352" y="817780"/>
            <a:ext cx="12725248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488104">
              <a:lnSpc>
                <a:spcPts val="9000"/>
              </a:lnSpc>
              <a:spcBef>
                <a:spcPct val="0"/>
              </a:spcBef>
            </a:pPr>
            <a:r>
              <a:rPr lang="ru-RU" sz="8000" b="1" dirty="0">
                <a:latin typeface="Graphik LC Semibold" panose="020B0503030202060203" pitchFamily="34" charset="0"/>
                <a:ea typeface="+mj-ea"/>
                <a:cs typeface="+mj-cs"/>
              </a:rPr>
              <a:t>Тёмная/светлая версия</a:t>
            </a:r>
            <a:endParaRPr lang="en-US" sz="8000" b="1" dirty="0">
              <a:latin typeface="Graphik LC Semibold" panose="020B0503030202060203" pitchFamily="34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98857E-B1A3-759A-D3E6-9C94F166E992}"/>
              </a:ext>
            </a:extLst>
          </p:cNvPr>
          <p:cNvSpPr txBox="1"/>
          <p:nvPr userDrawn="1"/>
        </p:nvSpPr>
        <p:spPr>
          <a:xfrm>
            <a:off x="1219352" y="2332607"/>
            <a:ext cx="12192000" cy="249901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r>
              <a:rPr lang="ru-RU" dirty="0"/>
              <a:t>Темные и светлые слайды существуют в презентациях вместе, нет отдельных версий</a:t>
            </a:r>
          </a:p>
          <a:p>
            <a:r>
              <a:rPr lang="ru-RU" dirty="0"/>
              <a:t>Открывающий и закрывающий слайды – всегда темные</a:t>
            </a:r>
          </a:p>
          <a:p>
            <a:r>
              <a:rPr lang="ru-RU" dirty="0"/>
              <a:t>Фон слайдов внутри презентации зависит от материала. Для учебных презентаций чаще используются светлый и белый фон. В презентациях для выступлений/мероприятий количество темных и светлых слайдов примерно равно.</a:t>
            </a:r>
          </a:p>
          <a:p>
            <a:r>
              <a:rPr lang="ru-RU" dirty="0" err="1"/>
              <a:t>Перебивочные</a:t>
            </a:r>
            <a:r>
              <a:rPr lang="ru-RU" dirty="0"/>
              <a:t> слайды могут быть темными, светлыми или акцентными. </a:t>
            </a:r>
          </a:p>
        </p:txBody>
      </p:sp>
    </p:spTree>
    <p:extLst>
      <p:ext uri="{BB962C8B-B14F-4D97-AF65-F5344CB8AC3E}">
        <p14:creationId xmlns:p14="http://schemas.microsoft.com/office/powerpoint/2010/main" val="28594882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кон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4F002695-519C-BE04-AC56-05D3A265059A}"/>
              </a:ext>
            </a:extLst>
          </p:cNvPr>
          <p:cNvSpPr/>
          <p:nvPr userDrawn="1"/>
        </p:nvSpPr>
        <p:spPr>
          <a:xfrm>
            <a:off x="1219352" y="817780"/>
            <a:ext cx="12725248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488104">
              <a:lnSpc>
                <a:spcPts val="9000"/>
              </a:lnSpc>
              <a:spcBef>
                <a:spcPct val="0"/>
              </a:spcBef>
            </a:pPr>
            <a:r>
              <a:rPr lang="ru-RU" sz="8000" b="1" dirty="0">
                <a:latin typeface="Graphik LC Semibold" panose="020B0503030202060203" pitchFamily="34" charset="0"/>
                <a:ea typeface="+mj-ea"/>
                <a:cs typeface="+mj-cs"/>
              </a:rPr>
              <a:t>Иконки</a:t>
            </a:r>
            <a:endParaRPr lang="en-US" sz="8000" b="1" dirty="0">
              <a:latin typeface="Graphik LC Semibold" panose="020B0503030202060203" pitchFamily="34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801652-26DA-4925-E071-45E0C3212B34}"/>
              </a:ext>
            </a:extLst>
          </p:cNvPr>
          <p:cNvSpPr txBox="1"/>
          <p:nvPr userDrawn="1"/>
        </p:nvSpPr>
        <p:spPr>
          <a:xfrm>
            <a:off x="1219352" y="2332607"/>
            <a:ext cx="8074439" cy="12679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r>
              <a:rPr lang="ru-RU" dirty="0"/>
              <a:t>Иконки используются в круге – размер 2,5 см</a:t>
            </a:r>
          </a:p>
          <a:p>
            <a:r>
              <a:rPr lang="ru-RU" dirty="0"/>
              <a:t>Для больших карточек может использоваться размер 3 см</a:t>
            </a:r>
          </a:p>
          <a:p>
            <a:r>
              <a:rPr lang="ru-RU" dirty="0"/>
              <a:t>Толщина линии – 2 </a:t>
            </a:r>
            <a:r>
              <a:rPr lang="ru-RU" dirty="0" err="1"/>
              <a:t>пт</a:t>
            </a:r>
            <a:endParaRPr lang="ru-RU" dirty="0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E55D36F4-5D73-FED8-0586-0EC36D169E9A}"/>
              </a:ext>
            </a:extLst>
          </p:cNvPr>
          <p:cNvGrpSpPr/>
          <p:nvPr userDrawn="1"/>
        </p:nvGrpSpPr>
        <p:grpSpPr>
          <a:xfrm>
            <a:off x="6453760" y="4557941"/>
            <a:ext cx="900000" cy="900000"/>
            <a:chOff x="7810351" y="6891770"/>
            <a:chExt cx="1440000" cy="1440000"/>
          </a:xfrm>
        </p:grpSpPr>
        <p:sp>
          <p:nvSpPr>
            <p:cNvPr id="6" name="Овал 5">
              <a:extLst>
                <a:ext uri="{FF2B5EF4-FFF2-40B4-BE49-F238E27FC236}">
                  <a16:creationId xmlns:a16="http://schemas.microsoft.com/office/drawing/2014/main" id="{3C2D7C7A-9E23-23BC-0B7D-A18FF441A9A8}"/>
                </a:ext>
              </a:extLst>
            </p:cNvPr>
            <p:cNvSpPr/>
            <p:nvPr/>
          </p:nvSpPr>
          <p:spPr>
            <a:xfrm>
              <a:off x="7810351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9067DAD8-673F-F4C9-2623-FEB2E5852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61325" y="7305340"/>
              <a:ext cx="938052" cy="612861"/>
            </a:xfrm>
            <a:prstGeom prst="rect">
              <a:avLst/>
            </a:prstGeom>
          </p:spPr>
        </p:pic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13BDF7CA-F427-342B-DA08-919F418F2F0A}"/>
              </a:ext>
            </a:extLst>
          </p:cNvPr>
          <p:cNvGrpSpPr/>
          <p:nvPr userDrawn="1"/>
        </p:nvGrpSpPr>
        <p:grpSpPr>
          <a:xfrm>
            <a:off x="6453760" y="5963958"/>
            <a:ext cx="900000" cy="900000"/>
            <a:chOff x="7828984" y="8625567"/>
            <a:chExt cx="1440000" cy="1440000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AF0BDA52-DEFF-DF9B-02AA-E3241F773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15354" y="8819016"/>
              <a:ext cx="867260" cy="1053102"/>
            </a:xfrm>
            <a:prstGeom prst="rect">
              <a:avLst/>
            </a:prstGeom>
          </p:spPr>
        </p:pic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6BE84C1E-94B6-A980-AE3C-23DE6CC7B517}"/>
                </a:ext>
              </a:extLst>
            </p:cNvPr>
            <p:cNvSpPr/>
            <p:nvPr/>
          </p:nvSpPr>
          <p:spPr>
            <a:xfrm>
              <a:off x="7828984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A1AEC9E1-EC42-5B76-E991-EAFD53C527BD}"/>
              </a:ext>
            </a:extLst>
          </p:cNvPr>
          <p:cNvGrpSpPr/>
          <p:nvPr userDrawn="1"/>
        </p:nvGrpSpPr>
        <p:grpSpPr>
          <a:xfrm>
            <a:off x="6453760" y="7369975"/>
            <a:ext cx="900000" cy="900000"/>
            <a:chOff x="10133872" y="6891770"/>
            <a:chExt cx="1440000" cy="1440000"/>
          </a:xfrm>
        </p:grpSpPr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6B406D54-03D8-E14E-F43E-DDED7BA37C52}"/>
                </a:ext>
              </a:extLst>
            </p:cNvPr>
            <p:cNvSpPr/>
            <p:nvPr/>
          </p:nvSpPr>
          <p:spPr>
            <a:xfrm>
              <a:off x="10133872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4BE9C81A-5C28-5583-6796-6F81E5AF3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420338" y="7203738"/>
              <a:ext cx="867069" cy="816065"/>
            </a:xfrm>
            <a:prstGeom prst="rect">
              <a:avLst/>
            </a:prstGeom>
          </p:spPr>
        </p:pic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A07152AB-281F-B7BD-023D-A1ACA972AD57}"/>
              </a:ext>
            </a:extLst>
          </p:cNvPr>
          <p:cNvGrpSpPr/>
          <p:nvPr userDrawn="1"/>
        </p:nvGrpSpPr>
        <p:grpSpPr>
          <a:xfrm>
            <a:off x="6453760" y="8775992"/>
            <a:ext cx="900000" cy="900000"/>
            <a:chOff x="9729345" y="8625567"/>
            <a:chExt cx="1440000" cy="1440000"/>
          </a:xfrm>
        </p:grpSpPr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39FCC4A-E597-CBE6-4FD5-E954FAF42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922067" y="8973371"/>
              <a:ext cx="1054557" cy="744392"/>
            </a:xfrm>
            <a:prstGeom prst="rect">
              <a:avLst/>
            </a:prstGeom>
          </p:spPr>
        </p:pic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A6D9FB81-84B0-7E30-5F16-D2A1AAA8B50F}"/>
                </a:ext>
              </a:extLst>
            </p:cNvPr>
            <p:cNvSpPr/>
            <p:nvPr/>
          </p:nvSpPr>
          <p:spPr>
            <a:xfrm>
              <a:off x="9729345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1745768D-7F79-4907-909F-13DDAA460A03}"/>
              </a:ext>
            </a:extLst>
          </p:cNvPr>
          <p:cNvGrpSpPr/>
          <p:nvPr userDrawn="1"/>
        </p:nvGrpSpPr>
        <p:grpSpPr>
          <a:xfrm>
            <a:off x="6453760" y="10182009"/>
            <a:ext cx="900000" cy="900000"/>
            <a:chOff x="9527999" y="5789636"/>
            <a:chExt cx="818181" cy="818181"/>
          </a:xfrm>
        </p:grpSpPr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EBD00B63-93FB-6AE1-FD63-EA7127F3D28E}"/>
                </a:ext>
              </a:extLst>
            </p:cNvPr>
            <p:cNvSpPr/>
            <p:nvPr/>
          </p:nvSpPr>
          <p:spPr>
            <a:xfrm>
              <a:off x="9527999" y="5789636"/>
              <a:ext cx="818181" cy="818181"/>
            </a:xfrm>
            <a:custGeom>
              <a:avLst/>
              <a:gdLst>
                <a:gd name="connsiteX0" fmla="*/ 818182 w 818181"/>
                <a:gd name="connsiteY0" fmla="*/ 409091 h 818181"/>
                <a:gd name="connsiteX1" fmla="*/ 409091 w 818181"/>
                <a:gd name="connsiteY1" fmla="*/ 818182 h 818181"/>
                <a:gd name="connsiteX2" fmla="*/ 0 w 818181"/>
                <a:gd name="connsiteY2" fmla="*/ 409091 h 818181"/>
                <a:gd name="connsiteX3" fmla="*/ 409091 w 818181"/>
                <a:gd name="connsiteY3" fmla="*/ 0 h 818181"/>
                <a:gd name="connsiteX4" fmla="*/ 818182 w 818181"/>
                <a:gd name="connsiteY4" fmla="*/ 409091 h 81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181" h="818181">
                  <a:moveTo>
                    <a:pt x="818182" y="409091"/>
                  </a:moveTo>
                  <a:cubicBezTo>
                    <a:pt x="818182" y="635026"/>
                    <a:pt x="635026" y="818182"/>
                    <a:pt x="409091" y="818182"/>
                  </a:cubicBezTo>
                  <a:cubicBezTo>
                    <a:pt x="183156" y="818182"/>
                    <a:pt x="0" y="635026"/>
                    <a:pt x="0" y="409091"/>
                  </a:cubicBezTo>
                  <a:cubicBezTo>
                    <a:pt x="0" y="183156"/>
                    <a:pt x="183156" y="0"/>
                    <a:pt x="409091" y="0"/>
                  </a:cubicBezTo>
                  <a:cubicBezTo>
                    <a:pt x="635026" y="0"/>
                    <a:pt x="818182" y="183156"/>
                    <a:pt x="818182" y="409091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D03127D5-D6F1-18D7-C351-879587734646}"/>
                </a:ext>
              </a:extLst>
            </p:cNvPr>
            <p:cNvSpPr/>
            <p:nvPr/>
          </p:nvSpPr>
          <p:spPr>
            <a:xfrm>
              <a:off x="9916635" y="5973727"/>
              <a:ext cx="163636" cy="327272"/>
            </a:xfrm>
            <a:custGeom>
              <a:avLst/>
              <a:gdLst>
                <a:gd name="connsiteX0" fmla="*/ 0 w 163636"/>
                <a:gd name="connsiteY0" fmla="*/ 0 h 327272"/>
                <a:gd name="connsiteX1" fmla="*/ 0 w 163636"/>
                <a:gd name="connsiteY1" fmla="*/ 225000 h 327272"/>
                <a:gd name="connsiteX2" fmla="*/ 163636 w 163636"/>
                <a:gd name="connsiteY2" fmla="*/ 327273 h 327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636" h="327272">
                  <a:moveTo>
                    <a:pt x="0" y="0"/>
                  </a:moveTo>
                  <a:lnTo>
                    <a:pt x="0" y="225000"/>
                  </a:lnTo>
                  <a:lnTo>
                    <a:pt x="163636" y="327273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8C55E8D5-FE19-7544-E088-F8798D916666}"/>
              </a:ext>
            </a:extLst>
          </p:cNvPr>
          <p:cNvGrpSpPr/>
          <p:nvPr userDrawn="1"/>
        </p:nvGrpSpPr>
        <p:grpSpPr>
          <a:xfrm>
            <a:off x="6453760" y="11588024"/>
            <a:ext cx="900000" cy="900000"/>
            <a:chOff x="12138591" y="8625567"/>
            <a:chExt cx="1440000" cy="1440000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BDA33EDF-0931-B895-3D8D-F76CE8360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2485354" y="8879020"/>
              <a:ext cx="746475" cy="933094"/>
            </a:xfrm>
            <a:prstGeom prst="rect">
              <a:avLst/>
            </a:prstGeom>
          </p:spPr>
        </p:pic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98D11E4-FECE-00A8-3042-C6647B013231}"/>
                </a:ext>
              </a:extLst>
            </p:cNvPr>
            <p:cNvSpPr/>
            <p:nvPr/>
          </p:nvSpPr>
          <p:spPr>
            <a:xfrm>
              <a:off x="12138591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C0023FFB-5686-4C47-6860-51CC1B69A93A}"/>
              </a:ext>
            </a:extLst>
          </p:cNvPr>
          <p:cNvGrpSpPr/>
          <p:nvPr userDrawn="1"/>
        </p:nvGrpSpPr>
        <p:grpSpPr>
          <a:xfrm>
            <a:off x="5056227" y="10182009"/>
            <a:ext cx="900000" cy="900000"/>
            <a:chOff x="13050442" y="8871148"/>
            <a:chExt cx="946509" cy="946509"/>
          </a:xfrm>
        </p:grpSpPr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129FB5BB-BE04-C7ED-395D-65A31785D2E9}"/>
                </a:ext>
              </a:extLst>
            </p:cNvPr>
            <p:cNvSpPr/>
            <p:nvPr/>
          </p:nvSpPr>
          <p:spPr>
            <a:xfrm>
              <a:off x="13050442" y="8871148"/>
              <a:ext cx="946509" cy="946509"/>
            </a:xfrm>
            <a:custGeom>
              <a:avLst/>
              <a:gdLst>
                <a:gd name="connsiteX0" fmla="*/ 946509 w 946509"/>
                <a:gd name="connsiteY0" fmla="*/ 473255 h 946509"/>
                <a:gd name="connsiteX1" fmla="*/ 473255 w 946509"/>
                <a:gd name="connsiteY1" fmla="*/ 946509 h 946509"/>
                <a:gd name="connsiteX2" fmla="*/ 0 w 946509"/>
                <a:gd name="connsiteY2" fmla="*/ 473255 h 946509"/>
                <a:gd name="connsiteX3" fmla="*/ 473255 w 946509"/>
                <a:gd name="connsiteY3" fmla="*/ 0 h 946509"/>
                <a:gd name="connsiteX4" fmla="*/ 946509 w 946509"/>
                <a:gd name="connsiteY4" fmla="*/ 473255 h 946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509" h="946509">
                  <a:moveTo>
                    <a:pt x="946509" y="473255"/>
                  </a:moveTo>
                  <a:cubicBezTo>
                    <a:pt x="946509" y="734626"/>
                    <a:pt x="734626" y="946509"/>
                    <a:pt x="473255" y="946509"/>
                  </a:cubicBezTo>
                  <a:cubicBezTo>
                    <a:pt x="211883" y="946509"/>
                    <a:pt x="0" y="734626"/>
                    <a:pt x="0" y="473255"/>
                  </a:cubicBezTo>
                  <a:cubicBezTo>
                    <a:pt x="0" y="211883"/>
                    <a:pt x="211883" y="0"/>
                    <a:pt x="473255" y="0"/>
                  </a:cubicBezTo>
                  <a:cubicBezTo>
                    <a:pt x="734626" y="0"/>
                    <a:pt x="946509" y="211883"/>
                    <a:pt x="946509" y="473255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34530348-94AC-A032-D2DB-DA749BC0E987}"/>
                </a:ext>
              </a:extLst>
            </p:cNvPr>
            <p:cNvSpPr/>
            <p:nvPr/>
          </p:nvSpPr>
          <p:spPr>
            <a:xfrm>
              <a:off x="13358057" y="9226089"/>
              <a:ext cx="47325" cy="47325"/>
            </a:xfrm>
            <a:custGeom>
              <a:avLst/>
              <a:gdLst>
                <a:gd name="connsiteX0" fmla="*/ 47325 w 47325"/>
                <a:gd name="connsiteY0" fmla="*/ 23663 h 47325"/>
                <a:gd name="connsiteX1" fmla="*/ 23663 w 47325"/>
                <a:gd name="connsiteY1" fmla="*/ 47325 h 47325"/>
                <a:gd name="connsiteX2" fmla="*/ 0 w 47325"/>
                <a:gd name="connsiteY2" fmla="*/ 23663 h 47325"/>
                <a:gd name="connsiteX3" fmla="*/ 23663 w 47325"/>
                <a:gd name="connsiteY3" fmla="*/ 0 h 47325"/>
                <a:gd name="connsiteX4" fmla="*/ 47325 w 47325"/>
                <a:gd name="connsiteY4" fmla="*/ 23663 h 4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5" h="47325">
                  <a:moveTo>
                    <a:pt x="47325" y="23663"/>
                  </a:moveTo>
                  <a:cubicBezTo>
                    <a:pt x="47325" y="36731"/>
                    <a:pt x="36731" y="47325"/>
                    <a:pt x="23663" y="47325"/>
                  </a:cubicBezTo>
                  <a:cubicBezTo>
                    <a:pt x="10594" y="47325"/>
                    <a:pt x="0" y="36731"/>
                    <a:pt x="0" y="23663"/>
                  </a:cubicBezTo>
                  <a:cubicBezTo>
                    <a:pt x="0" y="10594"/>
                    <a:pt x="10594" y="0"/>
                    <a:pt x="23663" y="0"/>
                  </a:cubicBezTo>
                  <a:cubicBezTo>
                    <a:pt x="36731" y="0"/>
                    <a:pt x="47325" y="10594"/>
                    <a:pt x="47325" y="23663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77DDBCEF-016D-02BC-8B40-9C846596B582}"/>
                </a:ext>
              </a:extLst>
            </p:cNvPr>
            <p:cNvSpPr/>
            <p:nvPr/>
          </p:nvSpPr>
          <p:spPr>
            <a:xfrm>
              <a:off x="13642010" y="9226089"/>
              <a:ext cx="47325" cy="47325"/>
            </a:xfrm>
            <a:custGeom>
              <a:avLst/>
              <a:gdLst>
                <a:gd name="connsiteX0" fmla="*/ 47325 w 47325"/>
                <a:gd name="connsiteY0" fmla="*/ 23663 h 47325"/>
                <a:gd name="connsiteX1" fmla="*/ 23663 w 47325"/>
                <a:gd name="connsiteY1" fmla="*/ 47325 h 47325"/>
                <a:gd name="connsiteX2" fmla="*/ 0 w 47325"/>
                <a:gd name="connsiteY2" fmla="*/ 23663 h 47325"/>
                <a:gd name="connsiteX3" fmla="*/ 23663 w 47325"/>
                <a:gd name="connsiteY3" fmla="*/ 0 h 47325"/>
                <a:gd name="connsiteX4" fmla="*/ 47325 w 47325"/>
                <a:gd name="connsiteY4" fmla="*/ 23663 h 4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25" h="47325">
                  <a:moveTo>
                    <a:pt x="47325" y="23663"/>
                  </a:moveTo>
                  <a:cubicBezTo>
                    <a:pt x="47325" y="36731"/>
                    <a:pt x="36731" y="47325"/>
                    <a:pt x="23663" y="47325"/>
                  </a:cubicBezTo>
                  <a:cubicBezTo>
                    <a:pt x="10594" y="47325"/>
                    <a:pt x="0" y="36731"/>
                    <a:pt x="0" y="23663"/>
                  </a:cubicBezTo>
                  <a:cubicBezTo>
                    <a:pt x="0" y="10594"/>
                    <a:pt x="10594" y="0"/>
                    <a:pt x="23663" y="0"/>
                  </a:cubicBezTo>
                  <a:cubicBezTo>
                    <a:pt x="36731" y="0"/>
                    <a:pt x="47325" y="10594"/>
                    <a:pt x="47325" y="23663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A4D57880-DE84-3242-8E72-96E7A33F9B2B}"/>
                </a:ext>
              </a:extLst>
            </p:cNvPr>
            <p:cNvSpPr/>
            <p:nvPr/>
          </p:nvSpPr>
          <p:spPr>
            <a:xfrm>
              <a:off x="13405383" y="9443638"/>
              <a:ext cx="236627" cy="46142"/>
            </a:xfrm>
            <a:custGeom>
              <a:avLst/>
              <a:gdLst>
                <a:gd name="connsiteX0" fmla="*/ 0 w 236627"/>
                <a:gd name="connsiteY0" fmla="*/ 0 h 46142"/>
                <a:gd name="connsiteX1" fmla="*/ 236627 w 236627"/>
                <a:gd name="connsiteY1" fmla="*/ 0 h 4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6627" h="46142">
                  <a:moveTo>
                    <a:pt x="0" y="0"/>
                  </a:moveTo>
                  <a:cubicBezTo>
                    <a:pt x="47325" y="61523"/>
                    <a:pt x="189302" y="61523"/>
                    <a:pt x="236627" y="0"/>
                  </a:cubicBez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72171310-189D-2DEB-3BCA-DB8D4658DFD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13086" y="4816422"/>
            <a:ext cx="586283" cy="383038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F2A22392-EFD1-C643-0483-B53318456C16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235208" y="6084864"/>
            <a:ext cx="542038" cy="658189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6EF76FC7-D30E-11E3-4A44-7FA0FED350E0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235268" y="7564955"/>
            <a:ext cx="541918" cy="51004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B0FC3DF-BE47-4509-4691-7932FD1C526D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176678" y="8993370"/>
            <a:ext cx="659098" cy="465245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4DB46B84-01B2-505B-3A01-ADE96E10DC23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272954" y="11746432"/>
            <a:ext cx="466547" cy="583184"/>
          </a:xfrm>
          <a:prstGeom prst="rect">
            <a:avLst/>
          </a:prstGeom>
        </p:spPr>
      </p:pic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D1EB28B2-E0D5-231C-0F8A-11B70A374C5F}"/>
              </a:ext>
            </a:extLst>
          </p:cNvPr>
          <p:cNvGrpSpPr/>
          <p:nvPr userDrawn="1"/>
        </p:nvGrpSpPr>
        <p:grpSpPr>
          <a:xfrm>
            <a:off x="10416324" y="7369975"/>
            <a:ext cx="900000" cy="900000"/>
            <a:chOff x="17104435" y="6891770"/>
            <a:chExt cx="1440000" cy="1440000"/>
          </a:xfrm>
        </p:grpSpPr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9E09CD15-51ED-CD4B-DA05-D8D6A55F9268}"/>
                </a:ext>
              </a:extLst>
            </p:cNvPr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D4D69014-63C0-94D7-8973-4E0795B25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</p:spPr>
        </p:pic>
      </p:grp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AC0DAC81-26F9-A072-7F7C-E69EB4C5B89A}"/>
              </a:ext>
            </a:extLst>
          </p:cNvPr>
          <p:cNvGrpSpPr/>
          <p:nvPr userDrawn="1"/>
        </p:nvGrpSpPr>
        <p:grpSpPr>
          <a:xfrm>
            <a:off x="10416324" y="4557941"/>
            <a:ext cx="900000" cy="900000"/>
            <a:chOff x="14780914" y="6891770"/>
            <a:chExt cx="1440000" cy="1440000"/>
          </a:xfrm>
        </p:grpSpPr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D7986999-9631-C0AF-0245-C079729EBB76}"/>
                </a:ext>
              </a:extLst>
            </p:cNvPr>
            <p:cNvSpPr/>
            <p:nvPr/>
          </p:nvSpPr>
          <p:spPr>
            <a:xfrm>
              <a:off x="14780914" y="6891770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2E24924C-C345-C5A9-3261-D4C54F8B7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5056281" y="7138451"/>
              <a:ext cx="889267" cy="946639"/>
            </a:xfrm>
            <a:prstGeom prst="rect">
              <a:avLst/>
            </a:prstGeom>
          </p:spPr>
        </p:pic>
      </p:grpSp>
      <p:grpSp>
        <p:nvGrpSpPr>
          <p:cNvPr id="39" name="Группа 38">
            <a:extLst>
              <a:ext uri="{FF2B5EF4-FFF2-40B4-BE49-F238E27FC236}">
                <a16:creationId xmlns:a16="http://schemas.microsoft.com/office/drawing/2014/main" id="{70850F3D-6CC7-E91F-1280-9D4F1B052885}"/>
              </a:ext>
            </a:extLst>
          </p:cNvPr>
          <p:cNvGrpSpPr/>
          <p:nvPr userDrawn="1"/>
        </p:nvGrpSpPr>
        <p:grpSpPr>
          <a:xfrm>
            <a:off x="10416324" y="5963958"/>
            <a:ext cx="900000" cy="900000"/>
            <a:chOff x="14030453" y="8625567"/>
            <a:chExt cx="1440000" cy="1440000"/>
          </a:xfrm>
        </p:grpSpPr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8161C68F-0BF6-E1B1-68A5-ED414AC47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4326052" y="8944744"/>
              <a:ext cx="848803" cy="801647"/>
            </a:xfrm>
            <a:prstGeom prst="rect">
              <a:avLst/>
            </a:prstGeom>
          </p:spPr>
        </p:pic>
        <p:sp>
          <p:nvSpPr>
            <p:cNvPr id="41" name="Овал 40">
              <a:extLst>
                <a:ext uri="{FF2B5EF4-FFF2-40B4-BE49-F238E27FC236}">
                  <a16:creationId xmlns:a16="http://schemas.microsoft.com/office/drawing/2014/main" id="{DD43FBD6-1BA8-03DB-EC92-250548C93A4E}"/>
                </a:ext>
              </a:extLst>
            </p:cNvPr>
            <p:cNvSpPr/>
            <p:nvPr/>
          </p:nvSpPr>
          <p:spPr>
            <a:xfrm>
              <a:off x="14030453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70A004DB-E862-94FB-3C79-C0CB6CCB3F03}"/>
              </a:ext>
            </a:extLst>
          </p:cNvPr>
          <p:cNvGrpSpPr/>
          <p:nvPr userDrawn="1"/>
        </p:nvGrpSpPr>
        <p:grpSpPr>
          <a:xfrm>
            <a:off x="10416324" y="8775992"/>
            <a:ext cx="900000" cy="900000"/>
            <a:chOff x="16032673" y="8625567"/>
            <a:chExt cx="1440000" cy="1440000"/>
          </a:xfrm>
        </p:grpSpPr>
        <p:pic>
          <p:nvPicPr>
            <p:cNvPr id="43" name="Рисунок 42">
              <a:extLst>
                <a:ext uri="{FF2B5EF4-FFF2-40B4-BE49-F238E27FC236}">
                  <a16:creationId xmlns:a16="http://schemas.microsoft.com/office/drawing/2014/main" id="{3995CFC8-C4D8-D4AD-BB0D-76F1F7835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6282750" y="9006508"/>
              <a:ext cx="939847" cy="678118"/>
            </a:xfrm>
            <a:prstGeom prst="rect">
              <a:avLst/>
            </a:prstGeom>
          </p:spPr>
        </p:pic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C9E3119A-6B85-5B18-B9BD-6FF073A94255}"/>
                </a:ext>
              </a:extLst>
            </p:cNvPr>
            <p:cNvSpPr/>
            <p:nvPr/>
          </p:nvSpPr>
          <p:spPr>
            <a:xfrm>
              <a:off x="16032673" y="8625567"/>
              <a:ext cx="1440000" cy="144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8D35F5C5-450F-FCD7-3B86-E9622D105CEE}"/>
              </a:ext>
            </a:extLst>
          </p:cNvPr>
          <p:cNvGrpSpPr/>
          <p:nvPr userDrawn="1"/>
        </p:nvGrpSpPr>
        <p:grpSpPr>
          <a:xfrm>
            <a:off x="10416324" y="11588024"/>
            <a:ext cx="900000" cy="900000"/>
            <a:chOff x="14720471" y="7311893"/>
            <a:chExt cx="810000" cy="810000"/>
          </a:xfrm>
        </p:grpSpPr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2D01C435-01CA-F694-C936-601902B837E2}"/>
                </a:ext>
              </a:extLst>
            </p:cNvPr>
            <p:cNvSpPr/>
            <p:nvPr/>
          </p:nvSpPr>
          <p:spPr>
            <a:xfrm>
              <a:off x="14720471" y="7311893"/>
              <a:ext cx="810000" cy="810000"/>
            </a:xfrm>
            <a:custGeom>
              <a:avLst/>
              <a:gdLst>
                <a:gd name="connsiteX0" fmla="*/ 810000 w 810000"/>
                <a:gd name="connsiteY0" fmla="*/ 405000 h 810000"/>
                <a:gd name="connsiteX1" fmla="*/ 405000 w 810000"/>
                <a:gd name="connsiteY1" fmla="*/ 810000 h 810000"/>
                <a:gd name="connsiteX2" fmla="*/ 0 w 810000"/>
                <a:gd name="connsiteY2" fmla="*/ 405000 h 810000"/>
                <a:gd name="connsiteX3" fmla="*/ 405000 w 810000"/>
                <a:gd name="connsiteY3" fmla="*/ 0 h 810000"/>
                <a:gd name="connsiteX4" fmla="*/ 810000 w 810000"/>
                <a:gd name="connsiteY4" fmla="*/ 405000 h 8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0000" h="810000">
                  <a:moveTo>
                    <a:pt x="810000" y="405000"/>
                  </a:moveTo>
                  <a:cubicBezTo>
                    <a:pt x="810000" y="628675"/>
                    <a:pt x="628675" y="810000"/>
                    <a:pt x="405000" y="810000"/>
                  </a:cubicBezTo>
                  <a:cubicBezTo>
                    <a:pt x="181325" y="810000"/>
                    <a:pt x="0" y="628675"/>
                    <a:pt x="0" y="405000"/>
                  </a:cubicBezTo>
                  <a:cubicBezTo>
                    <a:pt x="0" y="181325"/>
                    <a:pt x="181325" y="0"/>
                    <a:pt x="405000" y="0"/>
                  </a:cubicBezTo>
                  <a:cubicBezTo>
                    <a:pt x="628675" y="0"/>
                    <a:pt x="810000" y="181325"/>
                    <a:pt x="810000" y="405000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1A6DCC47-1229-B5DD-3CEB-915CFD8DB4D8}"/>
                </a:ext>
              </a:extLst>
            </p:cNvPr>
            <p:cNvSpPr/>
            <p:nvPr/>
          </p:nvSpPr>
          <p:spPr>
            <a:xfrm>
              <a:off x="1492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id="{8A5857EA-54F4-8C92-77A2-656DE6799E53}"/>
                </a:ext>
              </a:extLst>
            </p:cNvPr>
            <p:cNvSpPr/>
            <p:nvPr/>
          </p:nvSpPr>
          <p:spPr>
            <a:xfrm>
              <a:off x="1510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id="{9EE60BB4-AC68-7E92-469C-01B90FFB5DE4}"/>
                </a:ext>
              </a:extLst>
            </p:cNvPr>
            <p:cNvSpPr/>
            <p:nvPr/>
          </p:nvSpPr>
          <p:spPr>
            <a:xfrm>
              <a:off x="1528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3CE2A4DE-C464-9CC2-4C5A-81D2FD3677CA}"/>
              </a:ext>
            </a:extLst>
          </p:cNvPr>
          <p:cNvGrpSpPr/>
          <p:nvPr userDrawn="1"/>
        </p:nvGrpSpPr>
        <p:grpSpPr>
          <a:xfrm>
            <a:off x="10416324" y="10182009"/>
            <a:ext cx="900000" cy="900000"/>
            <a:chOff x="14693106" y="6504339"/>
            <a:chExt cx="900000" cy="900000"/>
          </a:xfrm>
        </p:grpSpPr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666E4EFF-7355-C79C-ADA5-79BC1C5F22BB}"/>
                </a:ext>
              </a:extLst>
            </p:cNvPr>
            <p:cNvSpPr/>
            <p:nvPr userDrawn="1"/>
          </p:nvSpPr>
          <p:spPr>
            <a:xfrm>
              <a:off x="14693106" y="6504339"/>
              <a:ext cx="900000" cy="900000"/>
            </a:xfrm>
            <a:custGeom>
              <a:avLst/>
              <a:gdLst>
                <a:gd name="connsiteX0" fmla="*/ 475923 w 475922"/>
                <a:gd name="connsiteY0" fmla="*/ 237961 h 475922"/>
                <a:gd name="connsiteX1" fmla="*/ 237961 w 475922"/>
                <a:gd name="connsiteY1" fmla="*/ 475923 h 475922"/>
                <a:gd name="connsiteX2" fmla="*/ 0 w 475922"/>
                <a:gd name="connsiteY2" fmla="*/ 237961 h 475922"/>
                <a:gd name="connsiteX3" fmla="*/ 237961 w 475922"/>
                <a:gd name="connsiteY3" fmla="*/ 0 h 475922"/>
                <a:gd name="connsiteX4" fmla="*/ 475923 w 475922"/>
                <a:gd name="connsiteY4" fmla="*/ 237961 h 47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922" h="475922">
                  <a:moveTo>
                    <a:pt x="475923" y="237961"/>
                  </a:moveTo>
                  <a:cubicBezTo>
                    <a:pt x="475923" y="369384"/>
                    <a:pt x="369384" y="475923"/>
                    <a:pt x="237961" y="475923"/>
                  </a:cubicBezTo>
                  <a:cubicBezTo>
                    <a:pt x="106539" y="475923"/>
                    <a:pt x="0" y="369384"/>
                    <a:pt x="0" y="237961"/>
                  </a:cubicBezTo>
                  <a:cubicBezTo>
                    <a:pt x="0" y="106539"/>
                    <a:pt x="106539" y="0"/>
                    <a:pt x="237961" y="0"/>
                  </a:cubicBezTo>
                  <a:cubicBezTo>
                    <a:pt x="369384" y="0"/>
                    <a:pt x="475923" y="106539"/>
                    <a:pt x="475923" y="237961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52" name="Группа 51">
              <a:extLst>
                <a:ext uri="{FF2B5EF4-FFF2-40B4-BE49-F238E27FC236}">
                  <a16:creationId xmlns:a16="http://schemas.microsoft.com/office/drawing/2014/main" id="{EA9C1C72-2BC9-7108-E514-2598647EBA94}"/>
                </a:ext>
              </a:extLst>
            </p:cNvPr>
            <p:cNvGrpSpPr/>
            <p:nvPr userDrawn="1"/>
          </p:nvGrpSpPr>
          <p:grpSpPr>
            <a:xfrm>
              <a:off x="14870687" y="6646481"/>
              <a:ext cx="544839" cy="615717"/>
              <a:chOff x="14857167" y="2618468"/>
              <a:chExt cx="859616" cy="971444"/>
            </a:xfrm>
          </p:grpSpPr>
          <p:sp>
            <p:nvSpPr>
              <p:cNvPr id="53" name="Полилиния 52">
                <a:extLst>
                  <a:ext uri="{FF2B5EF4-FFF2-40B4-BE49-F238E27FC236}">
                    <a16:creationId xmlns:a16="http://schemas.microsoft.com/office/drawing/2014/main" id="{854B9382-CE17-FF97-E4E1-35644B019B56}"/>
                  </a:ext>
                </a:extLst>
              </p:cNvPr>
              <p:cNvSpPr/>
              <p:nvPr/>
            </p:nvSpPr>
            <p:spPr>
              <a:xfrm>
                <a:off x="14857167" y="2618468"/>
                <a:ext cx="859616" cy="813912"/>
              </a:xfrm>
              <a:custGeom>
                <a:avLst/>
                <a:gdLst>
                  <a:gd name="connsiteX0" fmla="*/ 859616 w 859616"/>
                  <a:gd name="connsiteY0" fmla="*/ 813913 h 813912"/>
                  <a:gd name="connsiteX1" fmla="*/ 0 w 859616"/>
                  <a:gd name="connsiteY1" fmla="*/ 813913 h 813912"/>
                  <a:gd name="connsiteX2" fmla="*/ 49553 w 859616"/>
                  <a:gd name="connsiteY2" fmla="*/ 731576 h 813912"/>
                  <a:gd name="connsiteX3" fmla="*/ 126414 w 859616"/>
                  <a:gd name="connsiteY3" fmla="*/ 453273 h 813912"/>
                  <a:gd name="connsiteX4" fmla="*/ 126414 w 859616"/>
                  <a:gd name="connsiteY4" fmla="*/ 315063 h 813912"/>
                  <a:gd name="connsiteX5" fmla="*/ 429808 w 859616"/>
                  <a:gd name="connsiteY5" fmla="*/ 0 h 813912"/>
                  <a:gd name="connsiteX6" fmla="*/ 733202 w 859616"/>
                  <a:gd name="connsiteY6" fmla="*/ 315063 h 813912"/>
                  <a:gd name="connsiteX7" fmla="*/ 733202 w 859616"/>
                  <a:gd name="connsiteY7" fmla="*/ 453273 h 813912"/>
                  <a:gd name="connsiteX8" fmla="*/ 810062 w 859616"/>
                  <a:gd name="connsiteY8" fmla="*/ 731576 h 813912"/>
                  <a:gd name="connsiteX9" fmla="*/ 859616 w 859616"/>
                  <a:gd name="connsiteY9" fmla="*/ 813913 h 813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9616" h="813912">
                    <a:moveTo>
                      <a:pt x="859616" y="813913"/>
                    </a:moveTo>
                    <a:lnTo>
                      <a:pt x="0" y="813913"/>
                    </a:lnTo>
                    <a:lnTo>
                      <a:pt x="49553" y="731576"/>
                    </a:lnTo>
                    <a:cubicBezTo>
                      <a:pt x="99782" y="648121"/>
                      <a:pt x="126414" y="551686"/>
                      <a:pt x="126414" y="453273"/>
                    </a:cubicBezTo>
                    <a:lnTo>
                      <a:pt x="126414" y="315063"/>
                    </a:lnTo>
                    <a:cubicBezTo>
                      <a:pt x="126414" y="141058"/>
                      <a:pt x="262248" y="0"/>
                      <a:pt x="429808" y="0"/>
                    </a:cubicBezTo>
                    <a:cubicBezTo>
                      <a:pt x="597368" y="0"/>
                      <a:pt x="733202" y="141058"/>
                      <a:pt x="733202" y="315063"/>
                    </a:cubicBezTo>
                    <a:lnTo>
                      <a:pt x="733202" y="453273"/>
                    </a:lnTo>
                    <a:cubicBezTo>
                      <a:pt x="733202" y="551686"/>
                      <a:pt x="759835" y="648121"/>
                      <a:pt x="810062" y="731576"/>
                    </a:cubicBezTo>
                    <a:lnTo>
                      <a:pt x="859616" y="813913"/>
                    </a:lnTo>
                    <a:close/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54" name="Полилиния 53">
                <a:extLst>
                  <a:ext uri="{FF2B5EF4-FFF2-40B4-BE49-F238E27FC236}">
                    <a16:creationId xmlns:a16="http://schemas.microsoft.com/office/drawing/2014/main" id="{13A99980-9A36-94C8-D54E-57797087E6EC}"/>
                  </a:ext>
                </a:extLst>
              </p:cNvPr>
              <p:cNvSpPr/>
              <p:nvPr/>
            </p:nvSpPr>
            <p:spPr>
              <a:xfrm>
                <a:off x="15135279" y="3432381"/>
                <a:ext cx="303394" cy="157531"/>
              </a:xfrm>
              <a:custGeom>
                <a:avLst/>
                <a:gdLst>
                  <a:gd name="connsiteX0" fmla="*/ 303394 w 303394"/>
                  <a:gd name="connsiteY0" fmla="*/ 0 h 157531"/>
                  <a:gd name="connsiteX1" fmla="*/ 151593 w 303394"/>
                  <a:gd name="connsiteY1" fmla="*/ 157532 h 157531"/>
                  <a:gd name="connsiteX2" fmla="*/ 0 w 303394"/>
                  <a:gd name="connsiteY2" fmla="*/ 0 h 157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3394" h="157531">
                    <a:moveTo>
                      <a:pt x="303394" y="0"/>
                    </a:moveTo>
                    <a:cubicBezTo>
                      <a:pt x="303394" y="86942"/>
                      <a:pt x="235373" y="157532"/>
                      <a:pt x="151593" y="157532"/>
                    </a:cubicBezTo>
                    <a:cubicBezTo>
                      <a:pt x="67813" y="157532"/>
                      <a:pt x="0" y="86942"/>
                      <a:pt x="0" y="0"/>
                    </a:cubicBez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E08EB5CD-1836-872D-19FE-4B7F19B8D154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257849" y="7533216"/>
            <a:ext cx="522701" cy="573518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AAC63840-18CC-4374-E491-0437AE2B2EF3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190895" y="4712117"/>
            <a:ext cx="555792" cy="591649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83364463-A41B-3969-7BB4-303D85AEE5C5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203540" y="6163444"/>
            <a:ext cx="530502" cy="501029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D84D811C-444F-7ED0-395F-4DB3E700E6D9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175089" y="9014080"/>
            <a:ext cx="587404" cy="423824"/>
          </a:xfrm>
          <a:prstGeom prst="rect">
            <a:avLst/>
          </a:prstGeom>
        </p:spPr>
      </p:pic>
      <p:grpSp>
        <p:nvGrpSpPr>
          <p:cNvPr id="59" name="Группа 58">
            <a:extLst>
              <a:ext uri="{FF2B5EF4-FFF2-40B4-BE49-F238E27FC236}">
                <a16:creationId xmlns:a16="http://schemas.microsoft.com/office/drawing/2014/main" id="{E839849A-01C6-A5EE-9604-47FE4C157B5C}"/>
              </a:ext>
            </a:extLst>
          </p:cNvPr>
          <p:cNvGrpSpPr/>
          <p:nvPr userDrawn="1"/>
        </p:nvGrpSpPr>
        <p:grpSpPr>
          <a:xfrm>
            <a:off x="9243791" y="12013024"/>
            <a:ext cx="450000" cy="50000"/>
            <a:chOff x="14922971" y="7694393"/>
            <a:chExt cx="405000" cy="45000"/>
          </a:xfrm>
        </p:grpSpPr>
        <p:sp>
          <p:nvSpPr>
            <p:cNvPr id="60" name="Полилиния 59">
              <a:extLst>
                <a:ext uri="{FF2B5EF4-FFF2-40B4-BE49-F238E27FC236}">
                  <a16:creationId xmlns:a16="http://schemas.microsoft.com/office/drawing/2014/main" id="{4E91702F-C56F-68DF-724F-985985A31882}"/>
                </a:ext>
              </a:extLst>
            </p:cNvPr>
            <p:cNvSpPr/>
            <p:nvPr/>
          </p:nvSpPr>
          <p:spPr>
            <a:xfrm>
              <a:off x="1492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61" name="Полилиния 60">
              <a:extLst>
                <a:ext uri="{FF2B5EF4-FFF2-40B4-BE49-F238E27FC236}">
                  <a16:creationId xmlns:a16="http://schemas.microsoft.com/office/drawing/2014/main" id="{5309DA54-13DE-D4F0-2964-3705BE7E5EC6}"/>
                </a:ext>
              </a:extLst>
            </p:cNvPr>
            <p:cNvSpPr/>
            <p:nvPr/>
          </p:nvSpPr>
          <p:spPr>
            <a:xfrm>
              <a:off x="1510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D12CFF6C-3CBF-8420-A36F-B40D140A6619}"/>
                </a:ext>
              </a:extLst>
            </p:cNvPr>
            <p:cNvSpPr/>
            <p:nvPr/>
          </p:nvSpPr>
          <p:spPr>
            <a:xfrm>
              <a:off x="15282971" y="7694393"/>
              <a:ext cx="45000" cy="45000"/>
            </a:xfrm>
            <a:custGeom>
              <a:avLst/>
              <a:gdLst>
                <a:gd name="connsiteX0" fmla="*/ 45000 w 45000"/>
                <a:gd name="connsiteY0" fmla="*/ 22500 h 45000"/>
                <a:gd name="connsiteX1" fmla="*/ 22500 w 45000"/>
                <a:gd name="connsiteY1" fmla="*/ 45000 h 45000"/>
                <a:gd name="connsiteX2" fmla="*/ 0 w 45000"/>
                <a:gd name="connsiteY2" fmla="*/ 22500 h 45000"/>
                <a:gd name="connsiteX3" fmla="*/ 22500 w 45000"/>
                <a:gd name="connsiteY3" fmla="*/ 0 h 45000"/>
                <a:gd name="connsiteX4" fmla="*/ 45000 w 45000"/>
                <a:gd name="connsiteY4" fmla="*/ 22500 h 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0" h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tx1"/>
            </a:solidFill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63" name="Группа 62">
            <a:extLst>
              <a:ext uri="{FF2B5EF4-FFF2-40B4-BE49-F238E27FC236}">
                <a16:creationId xmlns:a16="http://schemas.microsoft.com/office/drawing/2014/main" id="{1460BF33-0AF6-AE38-9495-625BFB7654D0}"/>
              </a:ext>
            </a:extLst>
          </p:cNvPr>
          <p:cNvGrpSpPr/>
          <p:nvPr userDrawn="1"/>
        </p:nvGrpSpPr>
        <p:grpSpPr>
          <a:xfrm>
            <a:off x="9196372" y="10324151"/>
            <a:ext cx="544839" cy="615717"/>
            <a:chOff x="14857167" y="2618468"/>
            <a:chExt cx="859616" cy="971444"/>
          </a:xfrm>
        </p:grpSpPr>
        <p:sp>
          <p:nvSpPr>
            <p:cNvPr id="64" name="Полилиния 63">
              <a:extLst>
                <a:ext uri="{FF2B5EF4-FFF2-40B4-BE49-F238E27FC236}">
                  <a16:creationId xmlns:a16="http://schemas.microsoft.com/office/drawing/2014/main" id="{3B3D3380-0042-75B2-EABC-A177A48A40B9}"/>
                </a:ext>
              </a:extLst>
            </p:cNvPr>
            <p:cNvSpPr/>
            <p:nvPr/>
          </p:nvSpPr>
          <p:spPr>
            <a:xfrm>
              <a:off x="14857167" y="2618468"/>
              <a:ext cx="859616" cy="813912"/>
            </a:xfrm>
            <a:custGeom>
              <a:avLst/>
              <a:gdLst>
                <a:gd name="connsiteX0" fmla="*/ 859616 w 859616"/>
                <a:gd name="connsiteY0" fmla="*/ 813913 h 813912"/>
                <a:gd name="connsiteX1" fmla="*/ 0 w 859616"/>
                <a:gd name="connsiteY1" fmla="*/ 813913 h 813912"/>
                <a:gd name="connsiteX2" fmla="*/ 49553 w 859616"/>
                <a:gd name="connsiteY2" fmla="*/ 731576 h 813912"/>
                <a:gd name="connsiteX3" fmla="*/ 126414 w 859616"/>
                <a:gd name="connsiteY3" fmla="*/ 453273 h 813912"/>
                <a:gd name="connsiteX4" fmla="*/ 126414 w 859616"/>
                <a:gd name="connsiteY4" fmla="*/ 315063 h 813912"/>
                <a:gd name="connsiteX5" fmla="*/ 429808 w 859616"/>
                <a:gd name="connsiteY5" fmla="*/ 0 h 813912"/>
                <a:gd name="connsiteX6" fmla="*/ 733202 w 859616"/>
                <a:gd name="connsiteY6" fmla="*/ 315063 h 813912"/>
                <a:gd name="connsiteX7" fmla="*/ 733202 w 859616"/>
                <a:gd name="connsiteY7" fmla="*/ 453273 h 813912"/>
                <a:gd name="connsiteX8" fmla="*/ 810062 w 859616"/>
                <a:gd name="connsiteY8" fmla="*/ 731576 h 813912"/>
                <a:gd name="connsiteX9" fmla="*/ 859616 w 859616"/>
                <a:gd name="connsiteY9" fmla="*/ 813913 h 81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9616" h="813912">
                  <a:moveTo>
                    <a:pt x="859616" y="813913"/>
                  </a:moveTo>
                  <a:lnTo>
                    <a:pt x="0" y="813913"/>
                  </a:lnTo>
                  <a:lnTo>
                    <a:pt x="49553" y="731576"/>
                  </a:lnTo>
                  <a:cubicBezTo>
                    <a:pt x="99782" y="648121"/>
                    <a:pt x="126414" y="551686"/>
                    <a:pt x="126414" y="453273"/>
                  </a:cubicBezTo>
                  <a:lnTo>
                    <a:pt x="126414" y="315063"/>
                  </a:lnTo>
                  <a:cubicBezTo>
                    <a:pt x="126414" y="141058"/>
                    <a:pt x="262248" y="0"/>
                    <a:pt x="429808" y="0"/>
                  </a:cubicBezTo>
                  <a:cubicBezTo>
                    <a:pt x="597368" y="0"/>
                    <a:pt x="733202" y="141058"/>
                    <a:pt x="733202" y="315063"/>
                  </a:cubicBezTo>
                  <a:lnTo>
                    <a:pt x="733202" y="453273"/>
                  </a:lnTo>
                  <a:cubicBezTo>
                    <a:pt x="733202" y="551686"/>
                    <a:pt x="759835" y="648121"/>
                    <a:pt x="810062" y="731576"/>
                  </a:cubicBezTo>
                  <a:lnTo>
                    <a:pt x="859616" y="813913"/>
                  </a:ln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9DBE9EE9-427F-64EB-A0B9-EDC0443642C5}"/>
                </a:ext>
              </a:extLst>
            </p:cNvPr>
            <p:cNvSpPr/>
            <p:nvPr/>
          </p:nvSpPr>
          <p:spPr>
            <a:xfrm>
              <a:off x="15135279" y="3432381"/>
              <a:ext cx="303394" cy="157531"/>
            </a:xfrm>
            <a:custGeom>
              <a:avLst/>
              <a:gdLst>
                <a:gd name="connsiteX0" fmla="*/ 303394 w 303394"/>
                <a:gd name="connsiteY0" fmla="*/ 0 h 157531"/>
                <a:gd name="connsiteX1" fmla="*/ 151593 w 303394"/>
                <a:gd name="connsiteY1" fmla="*/ 157532 h 157531"/>
                <a:gd name="connsiteX2" fmla="*/ 0 w 303394"/>
                <a:gd name="connsiteY2" fmla="*/ 0 h 15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3394" h="157531">
                  <a:moveTo>
                    <a:pt x="303394" y="0"/>
                  </a:moveTo>
                  <a:cubicBezTo>
                    <a:pt x="303394" y="86942"/>
                    <a:pt x="235373" y="157532"/>
                    <a:pt x="151593" y="157532"/>
                  </a:cubicBezTo>
                  <a:cubicBezTo>
                    <a:pt x="67813" y="157532"/>
                    <a:pt x="0" y="86942"/>
                    <a:pt x="0" y="0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66" name="Группа 65">
            <a:extLst>
              <a:ext uri="{FF2B5EF4-FFF2-40B4-BE49-F238E27FC236}">
                <a16:creationId xmlns:a16="http://schemas.microsoft.com/office/drawing/2014/main" id="{351B223E-059C-5505-334D-8038E0BC6F0B}"/>
              </a:ext>
            </a:extLst>
          </p:cNvPr>
          <p:cNvGrpSpPr/>
          <p:nvPr userDrawn="1"/>
        </p:nvGrpSpPr>
        <p:grpSpPr>
          <a:xfrm>
            <a:off x="2491196" y="4557941"/>
            <a:ext cx="900000" cy="900000"/>
            <a:chOff x="2237196" y="2392685"/>
            <a:chExt cx="900000" cy="900000"/>
          </a:xfrm>
        </p:grpSpPr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D87364F5-66D8-06F7-8A9E-AB14F9A971F5}"/>
                </a:ext>
              </a:extLst>
            </p:cNvPr>
            <p:cNvSpPr/>
            <p:nvPr/>
          </p:nvSpPr>
          <p:spPr>
            <a:xfrm>
              <a:off x="2237196" y="2392685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68" name="Рисунок 67">
              <a:extLst>
                <a:ext uri="{FF2B5EF4-FFF2-40B4-BE49-F238E27FC236}">
                  <a16:creationId xmlns:a16="http://schemas.microsoft.com/office/drawing/2014/main" id="{3433F252-689F-7CF4-6EA0-AB4375F97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2355987" y="2599798"/>
              <a:ext cx="662419" cy="485774"/>
            </a:xfrm>
            <a:prstGeom prst="rect">
              <a:avLst/>
            </a:prstGeom>
          </p:spPr>
        </p:pic>
      </p:grpSp>
      <p:grpSp>
        <p:nvGrpSpPr>
          <p:cNvPr id="69" name="Группа 68">
            <a:extLst>
              <a:ext uri="{FF2B5EF4-FFF2-40B4-BE49-F238E27FC236}">
                <a16:creationId xmlns:a16="http://schemas.microsoft.com/office/drawing/2014/main" id="{54BE74A7-771A-51A6-44D1-93780F4B82C8}"/>
              </a:ext>
            </a:extLst>
          </p:cNvPr>
          <p:cNvGrpSpPr/>
          <p:nvPr userDrawn="1"/>
        </p:nvGrpSpPr>
        <p:grpSpPr>
          <a:xfrm>
            <a:off x="2491196" y="5963958"/>
            <a:ext cx="900000" cy="900000"/>
            <a:chOff x="2771013" y="3798702"/>
            <a:chExt cx="900000" cy="900000"/>
          </a:xfrm>
        </p:grpSpPr>
        <p:pic>
          <p:nvPicPr>
            <p:cNvPr id="70" name="Рисунок 69">
              <a:extLst>
                <a:ext uri="{FF2B5EF4-FFF2-40B4-BE49-F238E27FC236}">
                  <a16:creationId xmlns:a16="http://schemas.microsoft.com/office/drawing/2014/main" id="{9DE5B3B2-ED89-2A05-27E5-D475A94F1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3020556" y="3952467"/>
              <a:ext cx="400914" cy="623644"/>
            </a:xfrm>
            <a:prstGeom prst="rect">
              <a:avLst/>
            </a:prstGeom>
          </p:spPr>
        </p:pic>
        <p:sp>
          <p:nvSpPr>
            <p:cNvPr id="71" name="Овал 70">
              <a:extLst>
                <a:ext uri="{FF2B5EF4-FFF2-40B4-BE49-F238E27FC236}">
                  <a16:creationId xmlns:a16="http://schemas.microsoft.com/office/drawing/2014/main" id="{CA155377-A145-EC1A-CD93-6FEF596FAD22}"/>
                </a:ext>
              </a:extLst>
            </p:cNvPr>
            <p:cNvSpPr/>
            <p:nvPr/>
          </p:nvSpPr>
          <p:spPr>
            <a:xfrm>
              <a:off x="2771013" y="3798702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72" name="Группа 71">
            <a:extLst>
              <a:ext uri="{FF2B5EF4-FFF2-40B4-BE49-F238E27FC236}">
                <a16:creationId xmlns:a16="http://schemas.microsoft.com/office/drawing/2014/main" id="{2B064824-4822-6ADC-B2E1-39D1453AF214}"/>
              </a:ext>
            </a:extLst>
          </p:cNvPr>
          <p:cNvGrpSpPr/>
          <p:nvPr userDrawn="1"/>
        </p:nvGrpSpPr>
        <p:grpSpPr>
          <a:xfrm>
            <a:off x="2491196" y="7369975"/>
            <a:ext cx="900000" cy="900000"/>
            <a:chOff x="2771013" y="5204719"/>
            <a:chExt cx="900000" cy="900000"/>
          </a:xfrm>
        </p:grpSpPr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619F729E-1BF5-1F56-E6A7-870A1F25195A}"/>
                </a:ext>
              </a:extLst>
            </p:cNvPr>
            <p:cNvSpPr/>
            <p:nvPr/>
          </p:nvSpPr>
          <p:spPr>
            <a:xfrm>
              <a:off x="2771013" y="5204719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74" name="Рисунок 73">
              <a:extLst>
                <a:ext uri="{FF2B5EF4-FFF2-40B4-BE49-F238E27FC236}">
                  <a16:creationId xmlns:a16="http://schemas.microsoft.com/office/drawing/2014/main" id="{CBAEBE0C-0FEA-46C8-99CA-A58DB4DCC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3081778" y="5339266"/>
              <a:ext cx="436705" cy="641689"/>
            </a:xfrm>
            <a:prstGeom prst="rect">
              <a:avLst/>
            </a:prstGeom>
          </p:spPr>
        </p:pic>
      </p:grpSp>
      <p:grpSp>
        <p:nvGrpSpPr>
          <p:cNvPr id="75" name="Группа 74">
            <a:extLst>
              <a:ext uri="{FF2B5EF4-FFF2-40B4-BE49-F238E27FC236}">
                <a16:creationId xmlns:a16="http://schemas.microsoft.com/office/drawing/2014/main" id="{3EE0EBE0-2EAD-04F9-A30F-603E074E7FBE}"/>
              </a:ext>
            </a:extLst>
          </p:cNvPr>
          <p:cNvGrpSpPr/>
          <p:nvPr userDrawn="1"/>
        </p:nvGrpSpPr>
        <p:grpSpPr>
          <a:xfrm>
            <a:off x="2491196" y="8775992"/>
            <a:ext cx="900000" cy="900000"/>
            <a:chOff x="2771013" y="6610736"/>
            <a:chExt cx="900000" cy="900000"/>
          </a:xfrm>
        </p:grpSpPr>
        <p:pic>
          <p:nvPicPr>
            <p:cNvPr id="76" name="Рисунок 75">
              <a:extLst>
                <a:ext uri="{FF2B5EF4-FFF2-40B4-BE49-F238E27FC236}">
                  <a16:creationId xmlns:a16="http://schemas.microsoft.com/office/drawing/2014/main" id="{8DFC8FC5-6DA8-F1C1-2CB8-A59D9B8BA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2892880" y="6737525"/>
              <a:ext cx="656266" cy="615249"/>
            </a:xfrm>
            <a:prstGeom prst="rect">
              <a:avLst/>
            </a:prstGeom>
          </p:spPr>
        </p:pic>
        <p:sp>
          <p:nvSpPr>
            <p:cNvPr id="77" name="Овал 76">
              <a:extLst>
                <a:ext uri="{FF2B5EF4-FFF2-40B4-BE49-F238E27FC236}">
                  <a16:creationId xmlns:a16="http://schemas.microsoft.com/office/drawing/2014/main" id="{9A84E803-F86A-E035-2E85-EB8150B03DD3}"/>
                </a:ext>
              </a:extLst>
            </p:cNvPr>
            <p:cNvSpPr/>
            <p:nvPr/>
          </p:nvSpPr>
          <p:spPr>
            <a:xfrm>
              <a:off x="2771013" y="6610736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E8D4BA3C-E03B-E316-7319-80457905B289}"/>
              </a:ext>
            </a:extLst>
          </p:cNvPr>
          <p:cNvGrpSpPr/>
          <p:nvPr userDrawn="1"/>
        </p:nvGrpSpPr>
        <p:grpSpPr>
          <a:xfrm>
            <a:off x="2491196" y="10182009"/>
            <a:ext cx="900000" cy="900000"/>
            <a:chOff x="2771013" y="8016753"/>
            <a:chExt cx="900000" cy="900000"/>
          </a:xfrm>
        </p:grpSpPr>
        <p:sp>
          <p:nvSpPr>
            <p:cNvPr id="79" name="Овал 78">
              <a:extLst>
                <a:ext uri="{FF2B5EF4-FFF2-40B4-BE49-F238E27FC236}">
                  <a16:creationId xmlns:a16="http://schemas.microsoft.com/office/drawing/2014/main" id="{3FD85FEF-7F9A-4C56-5A82-1ACF3983F9FD}"/>
                </a:ext>
              </a:extLst>
            </p:cNvPr>
            <p:cNvSpPr/>
            <p:nvPr/>
          </p:nvSpPr>
          <p:spPr>
            <a:xfrm>
              <a:off x="2771013" y="8016753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80" name="Рисунок 79">
              <a:extLst>
                <a:ext uri="{FF2B5EF4-FFF2-40B4-BE49-F238E27FC236}">
                  <a16:creationId xmlns:a16="http://schemas.microsoft.com/office/drawing/2014/main" id="{7B99F8E5-C1D7-23D9-7A18-D8F38A342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953795" y="8241992"/>
              <a:ext cx="534437" cy="470305"/>
            </a:xfrm>
            <a:prstGeom prst="rect">
              <a:avLst/>
            </a:prstGeom>
          </p:spPr>
        </p:pic>
      </p:grpSp>
      <p:grpSp>
        <p:nvGrpSpPr>
          <p:cNvPr id="81" name="Группа 80">
            <a:extLst>
              <a:ext uri="{FF2B5EF4-FFF2-40B4-BE49-F238E27FC236}">
                <a16:creationId xmlns:a16="http://schemas.microsoft.com/office/drawing/2014/main" id="{7FA6E9B9-37D4-305F-2C98-6B27C7EBDC54}"/>
              </a:ext>
            </a:extLst>
          </p:cNvPr>
          <p:cNvGrpSpPr/>
          <p:nvPr userDrawn="1"/>
        </p:nvGrpSpPr>
        <p:grpSpPr>
          <a:xfrm>
            <a:off x="2491196" y="11588024"/>
            <a:ext cx="900000" cy="900000"/>
            <a:chOff x="2771013" y="9422768"/>
            <a:chExt cx="900000" cy="900000"/>
          </a:xfrm>
        </p:grpSpPr>
        <p:pic>
          <p:nvPicPr>
            <p:cNvPr id="82" name="Рисунок 81">
              <a:extLst>
                <a:ext uri="{FF2B5EF4-FFF2-40B4-BE49-F238E27FC236}">
                  <a16:creationId xmlns:a16="http://schemas.microsoft.com/office/drawing/2014/main" id="{4A78CEE5-2A0A-8E7B-7C93-D75E90B61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2888212" y="9626054"/>
              <a:ext cx="665603" cy="576856"/>
            </a:xfrm>
            <a:prstGeom prst="rect">
              <a:avLst/>
            </a:prstGeom>
          </p:spPr>
        </p:pic>
        <p:sp>
          <p:nvSpPr>
            <p:cNvPr id="83" name="Овал 82">
              <a:extLst>
                <a:ext uri="{FF2B5EF4-FFF2-40B4-BE49-F238E27FC236}">
                  <a16:creationId xmlns:a16="http://schemas.microsoft.com/office/drawing/2014/main" id="{51A896CB-6841-5F9C-90DE-BFAF9353AF6F}"/>
                </a:ext>
              </a:extLst>
            </p:cNvPr>
            <p:cNvSpPr/>
            <p:nvPr/>
          </p:nvSpPr>
          <p:spPr>
            <a:xfrm>
              <a:off x="2771013" y="9422768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84" name="Рисунок 83">
            <a:extLst>
              <a:ext uri="{FF2B5EF4-FFF2-40B4-BE49-F238E27FC236}">
                <a16:creationId xmlns:a16="http://schemas.microsoft.com/office/drawing/2014/main" id="{3B5F45E2-C556-56B8-FE60-73BBEFD90367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217032" y="4765054"/>
            <a:ext cx="662419" cy="485774"/>
          </a:xfrm>
          <a:prstGeom prst="rect">
            <a:avLst/>
          </a:prstGeom>
        </p:spPr>
      </p:pic>
      <p:pic>
        <p:nvPicPr>
          <p:cNvPr id="85" name="Рисунок 84">
            <a:extLst>
              <a:ext uri="{FF2B5EF4-FFF2-40B4-BE49-F238E27FC236}">
                <a16:creationId xmlns:a16="http://schemas.microsoft.com/office/drawing/2014/main" id="{DF1F8C6D-BE69-E293-8A8F-485353A8AA5D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347784" y="6117723"/>
            <a:ext cx="400914" cy="623644"/>
          </a:xfrm>
          <a:prstGeom prst="rect">
            <a:avLst/>
          </a:prstGeom>
        </p:spPr>
      </p:pic>
      <p:pic>
        <p:nvPicPr>
          <p:cNvPr id="86" name="Рисунок 85">
            <a:extLst>
              <a:ext uri="{FF2B5EF4-FFF2-40B4-BE49-F238E27FC236}">
                <a16:creationId xmlns:a16="http://schemas.microsoft.com/office/drawing/2014/main" id="{3F0B2B08-C298-7B68-F0CB-035C5524054F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409006" y="7504522"/>
            <a:ext cx="436705" cy="641689"/>
          </a:xfrm>
          <a:prstGeom prst="rect">
            <a:avLst/>
          </a:prstGeom>
        </p:spPr>
      </p:pic>
      <p:pic>
        <p:nvPicPr>
          <p:cNvPr id="87" name="Рисунок 86">
            <a:extLst>
              <a:ext uri="{FF2B5EF4-FFF2-40B4-BE49-F238E27FC236}">
                <a16:creationId xmlns:a16="http://schemas.microsoft.com/office/drawing/2014/main" id="{AF979723-BEF2-C42B-74A1-8C627F961AC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220108" y="8902781"/>
            <a:ext cx="656266" cy="615249"/>
          </a:xfrm>
          <a:prstGeom prst="rect">
            <a:avLst/>
          </a:prstGeom>
        </p:spPr>
      </p:pic>
      <p:pic>
        <p:nvPicPr>
          <p:cNvPr id="88" name="Рисунок 87">
            <a:extLst>
              <a:ext uri="{FF2B5EF4-FFF2-40B4-BE49-F238E27FC236}">
                <a16:creationId xmlns:a16="http://schemas.microsoft.com/office/drawing/2014/main" id="{D97F8F4C-8F7E-F74C-1B72-C328A9E350EB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281023" y="10407248"/>
            <a:ext cx="534437" cy="470305"/>
          </a:xfrm>
          <a:prstGeom prst="rect">
            <a:avLst/>
          </a:prstGeom>
        </p:spPr>
      </p:pic>
      <p:pic>
        <p:nvPicPr>
          <p:cNvPr id="89" name="Рисунок 88">
            <a:extLst>
              <a:ext uri="{FF2B5EF4-FFF2-40B4-BE49-F238E27FC236}">
                <a16:creationId xmlns:a16="http://schemas.microsoft.com/office/drawing/2014/main" id="{F861207E-8DEB-D113-447C-1592DBDFA47D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215440" y="11791310"/>
            <a:ext cx="665603" cy="576856"/>
          </a:xfrm>
          <a:prstGeom prst="rect">
            <a:avLst/>
          </a:prstGeom>
        </p:spPr>
      </p:pic>
      <p:grpSp>
        <p:nvGrpSpPr>
          <p:cNvPr id="90" name="Группа 89">
            <a:extLst>
              <a:ext uri="{FF2B5EF4-FFF2-40B4-BE49-F238E27FC236}">
                <a16:creationId xmlns:a16="http://schemas.microsoft.com/office/drawing/2014/main" id="{61E595BD-D55A-990F-9297-ED266ABE4685}"/>
              </a:ext>
            </a:extLst>
          </p:cNvPr>
          <p:cNvGrpSpPr/>
          <p:nvPr userDrawn="1"/>
        </p:nvGrpSpPr>
        <p:grpSpPr>
          <a:xfrm>
            <a:off x="12981355" y="4557941"/>
            <a:ext cx="900000" cy="900000"/>
            <a:chOff x="12727355" y="2392685"/>
            <a:chExt cx="900000" cy="900000"/>
          </a:xfrm>
        </p:grpSpPr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id="{E851EF0A-9E9E-F031-177B-05BC04035466}"/>
                </a:ext>
              </a:extLst>
            </p:cNvPr>
            <p:cNvSpPr/>
            <p:nvPr/>
          </p:nvSpPr>
          <p:spPr>
            <a:xfrm>
              <a:off x="12727355" y="2392685"/>
              <a:ext cx="900000" cy="900000"/>
            </a:xfrm>
            <a:custGeom>
              <a:avLst/>
              <a:gdLst>
                <a:gd name="connsiteX0" fmla="*/ 645743 w 645742"/>
                <a:gd name="connsiteY0" fmla="*/ 322871 h 645742"/>
                <a:gd name="connsiteX1" fmla="*/ 322871 w 645742"/>
                <a:gd name="connsiteY1" fmla="*/ 645743 h 645742"/>
                <a:gd name="connsiteX2" fmla="*/ 0 w 645742"/>
                <a:gd name="connsiteY2" fmla="*/ 322871 h 645742"/>
                <a:gd name="connsiteX3" fmla="*/ 322871 w 645742"/>
                <a:gd name="connsiteY3" fmla="*/ 0 h 64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742" h="645742">
                  <a:moveTo>
                    <a:pt x="645743" y="322871"/>
                  </a:moveTo>
                  <a:cubicBezTo>
                    <a:pt x="645743" y="501096"/>
                    <a:pt x="501096" y="645743"/>
                    <a:pt x="322871" y="645743"/>
                  </a:cubicBezTo>
                  <a:cubicBezTo>
                    <a:pt x="144646" y="645743"/>
                    <a:pt x="0" y="501096"/>
                    <a:pt x="0" y="322871"/>
                  </a:cubicBezTo>
                  <a:cubicBezTo>
                    <a:pt x="0" y="144646"/>
                    <a:pt x="144646" y="0"/>
                    <a:pt x="322871" y="0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id="{3F4EE721-5EBD-26BA-3936-2EF0CD709D20}"/>
                </a:ext>
              </a:extLst>
            </p:cNvPr>
            <p:cNvSpPr/>
            <p:nvPr/>
          </p:nvSpPr>
          <p:spPr>
            <a:xfrm>
              <a:off x="13296327" y="2408597"/>
              <a:ext cx="316309" cy="319554"/>
            </a:xfrm>
            <a:custGeom>
              <a:avLst/>
              <a:gdLst>
                <a:gd name="connsiteX0" fmla="*/ 0 w 226949"/>
                <a:gd name="connsiteY0" fmla="*/ 0 h 229277"/>
                <a:gd name="connsiteX1" fmla="*/ 226950 w 226949"/>
                <a:gd name="connsiteY1" fmla="*/ 229277 h 229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6949" h="229277">
                  <a:moveTo>
                    <a:pt x="0" y="0"/>
                  </a:moveTo>
                  <a:cubicBezTo>
                    <a:pt x="110713" y="30306"/>
                    <a:pt x="197744" y="118114"/>
                    <a:pt x="226950" y="229277"/>
                  </a:cubicBezTo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93" name="Группа 92">
            <a:extLst>
              <a:ext uri="{FF2B5EF4-FFF2-40B4-BE49-F238E27FC236}">
                <a16:creationId xmlns:a16="http://schemas.microsoft.com/office/drawing/2014/main" id="{9B40FCA0-86E5-C2F8-AFB4-80294A393ECF}"/>
              </a:ext>
            </a:extLst>
          </p:cNvPr>
          <p:cNvGrpSpPr/>
          <p:nvPr userDrawn="1"/>
        </p:nvGrpSpPr>
        <p:grpSpPr>
          <a:xfrm>
            <a:off x="14378888" y="4557941"/>
            <a:ext cx="900000" cy="900000"/>
            <a:chOff x="14693106" y="4815321"/>
            <a:chExt cx="900000" cy="900000"/>
          </a:xfrm>
        </p:grpSpPr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id="{506D17B4-3F37-1BF5-D480-A8A55E512EDD}"/>
                </a:ext>
              </a:extLst>
            </p:cNvPr>
            <p:cNvSpPr/>
            <p:nvPr/>
          </p:nvSpPr>
          <p:spPr>
            <a:xfrm>
              <a:off x="14693106" y="4815321"/>
              <a:ext cx="900000" cy="900000"/>
            </a:xfrm>
            <a:custGeom>
              <a:avLst/>
              <a:gdLst>
                <a:gd name="connsiteX0" fmla="*/ 475923 w 475922"/>
                <a:gd name="connsiteY0" fmla="*/ 237961 h 475922"/>
                <a:gd name="connsiteX1" fmla="*/ 237961 w 475922"/>
                <a:gd name="connsiteY1" fmla="*/ 475923 h 475922"/>
                <a:gd name="connsiteX2" fmla="*/ 0 w 475922"/>
                <a:gd name="connsiteY2" fmla="*/ 237961 h 475922"/>
                <a:gd name="connsiteX3" fmla="*/ 237961 w 475922"/>
                <a:gd name="connsiteY3" fmla="*/ 0 h 475922"/>
                <a:gd name="connsiteX4" fmla="*/ 475923 w 475922"/>
                <a:gd name="connsiteY4" fmla="*/ 237961 h 47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922" h="475922">
                  <a:moveTo>
                    <a:pt x="475923" y="237961"/>
                  </a:moveTo>
                  <a:cubicBezTo>
                    <a:pt x="475923" y="369384"/>
                    <a:pt x="369384" y="475923"/>
                    <a:pt x="237961" y="475923"/>
                  </a:cubicBezTo>
                  <a:cubicBezTo>
                    <a:pt x="106539" y="475923"/>
                    <a:pt x="0" y="369384"/>
                    <a:pt x="0" y="237961"/>
                  </a:cubicBezTo>
                  <a:cubicBezTo>
                    <a:pt x="0" y="106539"/>
                    <a:pt x="106539" y="0"/>
                    <a:pt x="237961" y="0"/>
                  </a:cubicBezTo>
                  <a:cubicBezTo>
                    <a:pt x="369384" y="0"/>
                    <a:pt x="475923" y="106539"/>
                    <a:pt x="475923" y="237961"/>
                  </a:cubicBezTo>
                  <a:close/>
                </a:path>
              </a:pathLst>
            </a:custGeom>
            <a:noFill/>
            <a:ln w="254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5" name="Полилиния 94">
              <a:extLst>
                <a:ext uri="{FF2B5EF4-FFF2-40B4-BE49-F238E27FC236}">
                  <a16:creationId xmlns:a16="http://schemas.microsoft.com/office/drawing/2014/main" id="{2873C4AC-2839-9791-C68A-64F94FC155D3}"/>
                </a:ext>
              </a:extLst>
            </p:cNvPr>
            <p:cNvSpPr/>
            <p:nvPr/>
          </p:nvSpPr>
          <p:spPr>
            <a:xfrm>
              <a:off x="14893105" y="5265321"/>
              <a:ext cx="500000" cy="50000"/>
            </a:xfrm>
            <a:custGeom>
              <a:avLst/>
              <a:gdLst>
                <a:gd name="connsiteX0" fmla="*/ 0 w 264401"/>
                <a:gd name="connsiteY0" fmla="*/ 0 h 26440"/>
                <a:gd name="connsiteX1" fmla="*/ 264402 w 264401"/>
                <a:gd name="connsiteY1" fmla="*/ 0 h 2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4401" h="26440">
                  <a:moveTo>
                    <a:pt x="0" y="0"/>
                  </a:moveTo>
                  <a:lnTo>
                    <a:pt x="264402" y="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96" name="Группа 95">
            <a:extLst>
              <a:ext uri="{FF2B5EF4-FFF2-40B4-BE49-F238E27FC236}">
                <a16:creationId xmlns:a16="http://schemas.microsoft.com/office/drawing/2014/main" id="{CC8E0D0D-0309-3300-F602-3B7839B736D9}"/>
              </a:ext>
            </a:extLst>
          </p:cNvPr>
          <p:cNvGrpSpPr/>
          <p:nvPr userDrawn="1"/>
        </p:nvGrpSpPr>
        <p:grpSpPr>
          <a:xfrm>
            <a:off x="14378888" y="5963958"/>
            <a:ext cx="900000" cy="900000"/>
            <a:chOff x="14124888" y="3798702"/>
            <a:chExt cx="900000" cy="900000"/>
          </a:xfrm>
        </p:grpSpPr>
        <p:pic>
          <p:nvPicPr>
            <p:cNvPr id="97" name="Рисунок 96">
              <a:extLst>
                <a:ext uri="{FF2B5EF4-FFF2-40B4-BE49-F238E27FC236}">
                  <a16:creationId xmlns:a16="http://schemas.microsoft.com/office/drawing/2014/main" id="{7FEA25F9-7DE7-5458-0B85-7618F129AD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4264814" y="4000643"/>
              <a:ext cx="620148" cy="496119"/>
            </a:xfrm>
            <a:prstGeom prst="rect">
              <a:avLst/>
            </a:prstGeom>
          </p:spPr>
        </p:pic>
        <p:sp>
          <p:nvSpPr>
            <p:cNvPr id="98" name="Овал 97">
              <a:extLst>
                <a:ext uri="{FF2B5EF4-FFF2-40B4-BE49-F238E27FC236}">
                  <a16:creationId xmlns:a16="http://schemas.microsoft.com/office/drawing/2014/main" id="{23FA39CE-DA53-B04E-D6C8-57B90D529920}"/>
                </a:ext>
              </a:extLst>
            </p:cNvPr>
            <p:cNvSpPr/>
            <p:nvPr/>
          </p:nvSpPr>
          <p:spPr>
            <a:xfrm>
              <a:off x="14124888" y="3798702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99" name="Группа 98">
            <a:extLst>
              <a:ext uri="{FF2B5EF4-FFF2-40B4-BE49-F238E27FC236}">
                <a16:creationId xmlns:a16="http://schemas.microsoft.com/office/drawing/2014/main" id="{F254AE92-7107-AED7-C318-A9DF3EE78B33}"/>
              </a:ext>
            </a:extLst>
          </p:cNvPr>
          <p:cNvGrpSpPr/>
          <p:nvPr userDrawn="1"/>
        </p:nvGrpSpPr>
        <p:grpSpPr>
          <a:xfrm>
            <a:off x="14378888" y="7369975"/>
            <a:ext cx="900000" cy="900000"/>
            <a:chOff x="14124888" y="5204719"/>
            <a:chExt cx="900000" cy="900000"/>
          </a:xfrm>
        </p:grpSpPr>
        <p:pic>
          <p:nvPicPr>
            <p:cNvPr id="100" name="Рисунок 99">
              <a:extLst>
                <a:ext uri="{FF2B5EF4-FFF2-40B4-BE49-F238E27FC236}">
                  <a16:creationId xmlns:a16="http://schemas.microsoft.com/office/drawing/2014/main" id="{03F5A9DB-4294-3BA5-EC88-2EE485DFD5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14280336" y="5339127"/>
              <a:ext cx="589105" cy="631184"/>
            </a:xfrm>
            <a:prstGeom prst="rect">
              <a:avLst/>
            </a:prstGeom>
          </p:spPr>
        </p:pic>
        <p:sp>
          <p:nvSpPr>
            <p:cNvPr id="101" name="Овал 100">
              <a:extLst>
                <a:ext uri="{FF2B5EF4-FFF2-40B4-BE49-F238E27FC236}">
                  <a16:creationId xmlns:a16="http://schemas.microsoft.com/office/drawing/2014/main" id="{63451C67-1C8E-6CAB-D377-47C3C71BBEF6}"/>
                </a:ext>
              </a:extLst>
            </p:cNvPr>
            <p:cNvSpPr/>
            <p:nvPr/>
          </p:nvSpPr>
          <p:spPr>
            <a:xfrm>
              <a:off x="14124888" y="5204719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02" name="Группа 101">
            <a:extLst>
              <a:ext uri="{FF2B5EF4-FFF2-40B4-BE49-F238E27FC236}">
                <a16:creationId xmlns:a16="http://schemas.microsoft.com/office/drawing/2014/main" id="{7E68B9C9-E7E4-2422-95C3-796C26861420}"/>
              </a:ext>
            </a:extLst>
          </p:cNvPr>
          <p:cNvGrpSpPr/>
          <p:nvPr userDrawn="1"/>
        </p:nvGrpSpPr>
        <p:grpSpPr>
          <a:xfrm>
            <a:off x="14378888" y="8775992"/>
            <a:ext cx="900000" cy="900000"/>
            <a:chOff x="14124888" y="6610736"/>
            <a:chExt cx="900000" cy="900000"/>
          </a:xfrm>
        </p:grpSpPr>
        <p:sp>
          <p:nvSpPr>
            <p:cNvPr id="103" name="Рисунок 26">
              <a:extLst>
                <a:ext uri="{FF2B5EF4-FFF2-40B4-BE49-F238E27FC236}">
                  <a16:creationId xmlns:a16="http://schemas.microsoft.com/office/drawing/2014/main" id="{6AA10A03-F0DE-BA56-E035-D5520384F197}"/>
                </a:ext>
              </a:extLst>
            </p:cNvPr>
            <p:cNvSpPr/>
            <p:nvPr/>
          </p:nvSpPr>
          <p:spPr>
            <a:xfrm>
              <a:off x="14372966" y="6805750"/>
              <a:ext cx="389157" cy="524660"/>
            </a:xfrm>
            <a:custGeom>
              <a:avLst/>
              <a:gdLst>
                <a:gd name="connsiteX0" fmla="*/ 731267 w 731267"/>
                <a:gd name="connsiteY0" fmla="*/ 0 h 985890"/>
                <a:gd name="connsiteX1" fmla="*/ 731267 w 731267"/>
                <a:gd name="connsiteY1" fmla="*/ 985890 h 985890"/>
                <a:gd name="connsiteX2" fmla="*/ 365634 w 731267"/>
                <a:gd name="connsiteY2" fmla="*/ 739408 h 985890"/>
                <a:gd name="connsiteX3" fmla="*/ 0 w 731267"/>
                <a:gd name="connsiteY3" fmla="*/ 985890 h 985890"/>
                <a:gd name="connsiteX4" fmla="*/ 0 w 731267"/>
                <a:gd name="connsiteY4" fmla="*/ 184848 h 985890"/>
                <a:gd name="connsiteX5" fmla="*/ 182817 w 731267"/>
                <a:gd name="connsiteY5" fmla="*/ 0 h 985890"/>
                <a:gd name="connsiteX6" fmla="*/ 731267 w 731267"/>
                <a:gd name="connsiteY6" fmla="*/ 0 h 985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267" h="985890">
                  <a:moveTo>
                    <a:pt x="731267" y="0"/>
                  </a:moveTo>
                  <a:lnTo>
                    <a:pt x="731267" y="985890"/>
                  </a:lnTo>
                  <a:lnTo>
                    <a:pt x="365634" y="739408"/>
                  </a:lnTo>
                  <a:lnTo>
                    <a:pt x="0" y="985890"/>
                  </a:lnTo>
                  <a:lnTo>
                    <a:pt x="0" y="184848"/>
                  </a:lnTo>
                  <a:cubicBezTo>
                    <a:pt x="0" y="82759"/>
                    <a:pt x="81850" y="0"/>
                    <a:pt x="182817" y="0"/>
                  </a:cubicBezTo>
                  <a:lnTo>
                    <a:pt x="731267" y="0"/>
                  </a:lnTo>
                  <a:close/>
                </a:path>
              </a:pathLst>
            </a:custGeom>
            <a:noFill/>
            <a:ln w="25400" cap="rnd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4" name="Овал 103">
              <a:extLst>
                <a:ext uri="{FF2B5EF4-FFF2-40B4-BE49-F238E27FC236}">
                  <a16:creationId xmlns:a16="http://schemas.microsoft.com/office/drawing/2014/main" id="{691EC837-0148-9FD4-DF33-0736C3EE25AE}"/>
                </a:ext>
              </a:extLst>
            </p:cNvPr>
            <p:cNvSpPr/>
            <p:nvPr/>
          </p:nvSpPr>
          <p:spPr>
            <a:xfrm>
              <a:off x="14124888" y="6610736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05" name="Группа 104">
            <a:extLst>
              <a:ext uri="{FF2B5EF4-FFF2-40B4-BE49-F238E27FC236}">
                <a16:creationId xmlns:a16="http://schemas.microsoft.com/office/drawing/2014/main" id="{0C16016F-BFA5-64DA-442C-D7FE9BB6C102}"/>
              </a:ext>
            </a:extLst>
          </p:cNvPr>
          <p:cNvGrpSpPr/>
          <p:nvPr userDrawn="1"/>
        </p:nvGrpSpPr>
        <p:grpSpPr>
          <a:xfrm>
            <a:off x="14378888" y="10182009"/>
            <a:ext cx="900000" cy="900000"/>
            <a:chOff x="14124888" y="8016753"/>
            <a:chExt cx="900000" cy="900000"/>
          </a:xfrm>
        </p:grpSpPr>
        <p:pic>
          <p:nvPicPr>
            <p:cNvPr id="106" name="Рисунок 105">
              <a:extLst>
                <a:ext uri="{FF2B5EF4-FFF2-40B4-BE49-F238E27FC236}">
                  <a16:creationId xmlns:a16="http://schemas.microsoft.com/office/drawing/2014/main" id="{65B2D7D7-6EA4-1876-F8A9-65ED45F96B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14299583" y="8139375"/>
              <a:ext cx="491068" cy="654757"/>
            </a:xfrm>
            <a:prstGeom prst="rect">
              <a:avLst/>
            </a:prstGeom>
          </p:spPr>
        </p:pic>
        <p:sp>
          <p:nvSpPr>
            <p:cNvPr id="107" name="Овал 106">
              <a:extLst>
                <a:ext uri="{FF2B5EF4-FFF2-40B4-BE49-F238E27FC236}">
                  <a16:creationId xmlns:a16="http://schemas.microsoft.com/office/drawing/2014/main" id="{3513A064-37CC-3A0B-04AE-1397754AA737}"/>
                </a:ext>
              </a:extLst>
            </p:cNvPr>
            <p:cNvSpPr/>
            <p:nvPr/>
          </p:nvSpPr>
          <p:spPr>
            <a:xfrm>
              <a:off x="14124888" y="8016753"/>
              <a:ext cx="900000" cy="900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108" name="Рисунок 107">
            <a:extLst>
              <a:ext uri="{FF2B5EF4-FFF2-40B4-BE49-F238E27FC236}">
                <a16:creationId xmlns:a16="http://schemas.microsoft.com/office/drawing/2014/main" id="{4AB455F5-A4C1-687D-3BE0-7A9C3978AA6D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3121281" y="6165899"/>
            <a:ext cx="620148" cy="496119"/>
          </a:xfrm>
          <a:prstGeom prst="rect">
            <a:avLst/>
          </a:prstGeom>
        </p:spPr>
      </p:pic>
      <p:pic>
        <p:nvPicPr>
          <p:cNvPr id="109" name="Рисунок 108">
            <a:extLst>
              <a:ext uri="{FF2B5EF4-FFF2-40B4-BE49-F238E27FC236}">
                <a16:creationId xmlns:a16="http://schemas.microsoft.com/office/drawing/2014/main" id="{55AE8F44-ECCD-90AB-9D60-F5F32E7052C1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3136803" y="7504383"/>
            <a:ext cx="589105" cy="631184"/>
          </a:xfrm>
          <a:prstGeom prst="rect">
            <a:avLst/>
          </a:prstGeom>
        </p:spPr>
      </p:pic>
      <p:sp>
        <p:nvSpPr>
          <p:cNvPr id="110" name="Рисунок 26">
            <a:extLst>
              <a:ext uri="{FF2B5EF4-FFF2-40B4-BE49-F238E27FC236}">
                <a16:creationId xmlns:a16="http://schemas.microsoft.com/office/drawing/2014/main" id="{83F7699B-D82E-0ECE-9314-7A5DF3783437}"/>
              </a:ext>
            </a:extLst>
          </p:cNvPr>
          <p:cNvSpPr/>
          <p:nvPr userDrawn="1"/>
        </p:nvSpPr>
        <p:spPr>
          <a:xfrm>
            <a:off x="13236777" y="8971006"/>
            <a:ext cx="389157" cy="524660"/>
          </a:xfrm>
          <a:custGeom>
            <a:avLst/>
            <a:gdLst>
              <a:gd name="connsiteX0" fmla="*/ 731267 w 731267"/>
              <a:gd name="connsiteY0" fmla="*/ 0 h 985890"/>
              <a:gd name="connsiteX1" fmla="*/ 731267 w 731267"/>
              <a:gd name="connsiteY1" fmla="*/ 985890 h 985890"/>
              <a:gd name="connsiteX2" fmla="*/ 365634 w 731267"/>
              <a:gd name="connsiteY2" fmla="*/ 739408 h 985890"/>
              <a:gd name="connsiteX3" fmla="*/ 0 w 731267"/>
              <a:gd name="connsiteY3" fmla="*/ 985890 h 985890"/>
              <a:gd name="connsiteX4" fmla="*/ 0 w 731267"/>
              <a:gd name="connsiteY4" fmla="*/ 184848 h 985890"/>
              <a:gd name="connsiteX5" fmla="*/ 182817 w 731267"/>
              <a:gd name="connsiteY5" fmla="*/ 0 h 985890"/>
              <a:gd name="connsiteX6" fmla="*/ 731267 w 731267"/>
              <a:gd name="connsiteY6" fmla="*/ 0 h 985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1267" h="985890">
                <a:moveTo>
                  <a:pt x="731267" y="0"/>
                </a:moveTo>
                <a:lnTo>
                  <a:pt x="731267" y="985890"/>
                </a:lnTo>
                <a:lnTo>
                  <a:pt x="365634" y="739408"/>
                </a:lnTo>
                <a:lnTo>
                  <a:pt x="0" y="985890"/>
                </a:lnTo>
                <a:lnTo>
                  <a:pt x="0" y="184848"/>
                </a:lnTo>
                <a:cubicBezTo>
                  <a:pt x="0" y="82759"/>
                  <a:pt x="81850" y="0"/>
                  <a:pt x="182817" y="0"/>
                </a:cubicBezTo>
                <a:lnTo>
                  <a:pt x="731267" y="0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prstDash val="solid"/>
            <a:round/>
          </a:ln>
        </p:spPr>
        <p:txBody>
          <a:bodyPr rtlCol="0" anchor="ctr"/>
          <a:lstStyle/>
          <a:p>
            <a:endParaRPr lang="ru-RU"/>
          </a:p>
        </p:txBody>
      </p:sp>
      <p:pic>
        <p:nvPicPr>
          <p:cNvPr id="111" name="Рисунок 110">
            <a:extLst>
              <a:ext uri="{FF2B5EF4-FFF2-40B4-BE49-F238E27FC236}">
                <a16:creationId xmlns:a16="http://schemas.microsoft.com/office/drawing/2014/main" id="{AC362EA2-8912-EB0A-8EE4-E576D7E07D35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3185821" y="10304631"/>
            <a:ext cx="491068" cy="654757"/>
          </a:xfrm>
          <a:prstGeom prst="rect">
            <a:avLst/>
          </a:prstGeom>
        </p:spPr>
      </p:pic>
      <p:grpSp>
        <p:nvGrpSpPr>
          <p:cNvPr id="112" name="Группа 111">
            <a:extLst>
              <a:ext uri="{FF2B5EF4-FFF2-40B4-BE49-F238E27FC236}">
                <a16:creationId xmlns:a16="http://schemas.microsoft.com/office/drawing/2014/main" id="{7D5BE434-E2F9-D5D0-A4B7-D49016638103}"/>
              </a:ext>
            </a:extLst>
          </p:cNvPr>
          <p:cNvGrpSpPr/>
          <p:nvPr userDrawn="1"/>
        </p:nvGrpSpPr>
        <p:grpSpPr>
          <a:xfrm>
            <a:off x="14378888" y="11588024"/>
            <a:ext cx="900000" cy="900000"/>
            <a:chOff x="839608" y="7340770"/>
            <a:chExt cx="918854" cy="918854"/>
          </a:xfrm>
        </p:grpSpPr>
        <p:sp>
          <p:nvSpPr>
            <p:cNvPr id="113" name="Овал 112">
              <a:extLst>
                <a:ext uri="{FF2B5EF4-FFF2-40B4-BE49-F238E27FC236}">
                  <a16:creationId xmlns:a16="http://schemas.microsoft.com/office/drawing/2014/main" id="{D4FB221E-A806-6A1F-9DA8-2245EEF3811B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114" name="Рисунок 113">
              <a:extLst>
                <a:ext uri="{FF2B5EF4-FFF2-40B4-BE49-F238E27FC236}">
                  <a16:creationId xmlns:a16="http://schemas.microsoft.com/office/drawing/2014/main" id="{00999B21-ADA5-BEE6-A5F3-17E1B0A3E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pic>
        <p:nvPicPr>
          <p:cNvPr id="115" name="Рисунок 114">
            <a:extLst>
              <a:ext uri="{FF2B5EF4-FFF2-40B4-BE49-F238E27FC236}">
                <a16:creationId xmlns:a16="http://schemas.microsoft.com/office/drawing/2014/main" id="{9C690698-667D-EE2B-4079-E9E39B5858C5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3192135" y="11853902"/>
            <a:ext cx="482807" cy="368243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5A577A42-F360-92D3-2175-C0199512768C}"/>
              </a:ext>
            </a:extLst>
          </p:cNvPr>
          <p:cNvSpPr txBox="1"/>
          <p:nvPr userDrawn="1"/>
        </p:nvSpPr>
        <p:spPr>
          <a:xfrm>
            <a:off x="12981355" y="2332607"/>
            <a:ext cx="10980738" cy="119096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342900" indent="-342900" defTabSz="1488104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r>
              <a:rPr lang="ru-RU" dirty="0"/>
              <a:t>Если иконка используется без окружности – </a:t>
            </a:r>
            <a:br>
              <a:rPr lang="ru-RU" dirty="0"/>
            </a:br>
            <a:r>
              <a:rPr lang="ru-RU" dirty="0"/>
              <a:t>размер внутренней части не меняется</a:t>
            </a:r>
          </a:p>
          <a:p>
            <a:r>
              <a:rPr lang="ru-RU" dirty="0"/>
              <a:t>Иконки используются в темной или светлой заливке</a:t>
            </a:r>
          </a:p>
        </p:txBody>
      </p:sp>
    </p:spTree>
    <p:extLst>
      <p:ext uri="{BB962C8B-B14F-4D97-AF65-F5344CB8AC3E}">
        <p14:creationId xmlns:p14="http://schemas.microsoft.com/office/powerpoint/2010/main" val="9931096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линейная график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596A5FAA-599F-FE2C-F495-0E283B8D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EEF690-431A-43D5-4D30-6C2147846609}"/>
              </a:ext>
            </a:extLst>
          </p:cNvPr>
          <p:cNvSpPr txBox="1"/>
          <p:nvPr userDrawn="1"/>
        </p:nvSpPr>
        <p:spPr>
          <a:xfrm>
            <a:off x="1219351" y="817780"/>
            <a:ext cx="18952867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9000"/>
              </a:lnSpc>
              <a:spcBef>
                <a:spcPct val="0"/>
              </a:spcBef>
              <a:defRPr sz="8000" b="1"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/>
                </a:solidFill>
              </a:rPr>
              <a:t>Линейная графика</a:t>
            </a:r>
          </a:p>
        </p:txBody>
      </p:sp>
      <p:sp>
        <p:nvSpPr>
          <p:cNvPr id="4" name="Text 3">
            <a:hlinkClick r:id="rId4"/>
            <a:extLst>
              <a:ext uri="{FF2B5EF4-FFF2-40B4-BE49-F238E27FC236}">
                <a16:creationId xmlns:a16="http://schemas.microsoft.com/office/drawing/2014/main" id="{FB4B2B1D-0494-F088-5D35-884906CFCE7B}"/>
              </a:ext>
            </a:extLst>
          </p:cNvPr>
          <p:cNvSpPr/>
          <p:nvPr userDrawn="1"/>
        </p:nvSpPr>
        <p:spPr>
          <a:xfrm>
            <a:off x="1219352" y="2438400"/>
            <a:ext cx="10695557" cy="5432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485991">
              <a:lnSpc>
                <a:spcPts val="4600"/>
              </a:lnSpc>
            </a:pPr>
            <a:r>
              <a:rPr lang="ru-RU" sz="3600" u="sng" dirty="0">
                <a:solidFill>
                  <a:schemeClr val="bg1"/>
                </a:solidFill>
                <a:latin typeface="Graphik LC Medium" panose="020B0503030202060203" pitchFamily="34" charset="0"/>
              </a:rPr>
              <a:t>Больше линейных иллюстраций здесь</a:t>
            </a:r>
            <a:endParaRPr lang="en-US" sz="3600" u="sng" dirty="0">
              <a:solidFill>
                <a:schemeClr val="bg1"/>
              </a:solidFill>
              <a:latin typeface="Graphik LC Medium" panose="020B0503030202060203" pitchFamily="34" charset="0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0F070D9-841E-51C8-D64F-4CB3D730A3DD}"/>
              </a:ext>
            </a:extLst>
          </p:cNvPr>
          <p:cNvGrpSpPr/>
          <p:nvPr userDrawn="1"/>
        </p:nvGrpSpPr>
        <p:grpSpPr>
          <a:xfrm>
            <a:off x="16363423" y="8396089"/>
            <a:ext cx="5985349" cy="3629400"/>
            <a:chOff x="16363423" y="8396089"/>
            <a:chExt cx="5985349" cy="3629400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94DCB7E4-0461-1043-1B31-7414BC3A6E45}"/>
                </a:ext>
              </a:extLst>
            </p:cNvPr>
            <p:cNvSpPr/>
            <p:nvPr/>
          </p:nvSpPr>
          <p:spPr>
            <a:xfrm>
              <a:off x="19676760" y="9143257"/>
              <a:ext cx="1068891" cy="1067532"/>
            </a:xfrm>
            <a:custGeom>
              <a:avLst/>
              <a:gdLst>
                <a:gd name="connsiteX0" fmla="*/ 1068892 w 1068891"/>
                <a:gd name="connsiteY0" fmla="*/ 1067533 h 1067532"/>
                <a:gd name="connsiteX1" fmla="*/ 0 w 1068891"/>
                <a:gd name="connsiteY1" fmla="*/ 0 h 106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68891" h="1067532">
                  <a:moveTo>
                    <a:pt x="1068892" y="1067533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FFDD2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9F1BBD59-C538-F7EA-76F3-592537EB5A31}"/>
                </a:ext>
              </a:extLst>
            </p:cNvPr>
            <p:cNvSpPr/>
            <p:nvPr/>
          </p:nvSpPr>
          <p:spPr>
            <a:xfrm>
              <a:off x="18180412" y="10210790"/>
              <a:ext cx="2565225" cy="13906"/>
            </a:xfrm>
            <a:custGeom>
              <a:avLst/>
              <a:gdLst>
                <a:gd name="connsiteX0" fmla="*/ 2565226 w 2565225"/>
                <a:gd name="connsiteY0" fmla="*/ 0 h 13906"/>
                <a:gd name="connsiteX1" fmla="*/ 0 w 2565225"/>
                <a:gd name="connsiteY1" fmla="*/ 0 h 13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65225" h="13906">
                  <a:moveTo>
                    <a:pt x="2565226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AED096A4-DD3A-11C7-8AF8-BE690CC36283}"/>
                </a:ext>
              </a:extLst>
            </p:cNvPr>
            <p:cNvSpPr/>
            <p:nvPr/>
          </p:nvSpPr>
          <p:spPr>
            <a:xfrm>
              <a:off x="18180412" y="9143257"/>
              <a:ext cx="1496333" cy="1067532"/>
            </a:xfrm>
            <a:custGeom>
              <a:avLst/>
              <a:gdLst>
                <a:gd name="connsiteX0" fmla="*/ 1496334 w 1496333"/>
                <a:gd name="connsiteY0" fmla="*/ 0 h 1067532"/>
                <a:gd name="connsiteX1" fmla="*/ 0 w 1496333"/>
                <a:gd name="connsiteY1" fmla="*/ 1067533 h 106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6333" h="1067532">
                  <a:moveTo>
                    <a:pt x="1496334" y="0"/>
                  </a:moveTo>
                  <a:lnTo>
                    <a:pt x="0" y="1067533"/>
                  </a:lnTo>
                </a:path>
              </a:pathLst>
            </a:custGeom>
            <a:noFill/>
            <a:ln w="25400" cap="rnd">
              <a:solidFill>
                <a:srgbClr val="FFDD2D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C2B0069E-8C54-D8D1-2B73-C6B756A6F607}"/>
                </a:ext>
              </a:extLst>
            </p:cNvPr>
            <p:cNvSpPr/>
            <p:nvPr/>
          </p:nvSpPr>
          <p:spPr>
            <a:xfrm>
              <a:off x="16470305" y="9250010"/>
              <a:ext cx="213777" cy="213507"/>
            </a:xfrm>
            <a:custGeom>
              <a:avLst/>
              <a:gdLst>
                <a:gd name="connsiteX0" fmla="*/ 106888 w 213777"/>
                <a:gd name="connsiteY0" fmla="*/ 213507 h 213507"/>
                <a:gd name="connsiteX1" fmla="*/ 213777 w 213777"/>
                <a:gd name="connsiteY1" fmla="*/ 106752 h 213507"/>
                <a:gd name="connsiteX2" fmla="*/ 106888 w 213777"/>
                <a:gd name="connsiteY2" fmla="*/ 0 h 213507"/>
                <a:gd name="connsiteX3" fmla="*/ 0 w 213777"/>
                <a:gd name="connsiteY3" fmla="*/ 106752 h 213507"/>
                <a:gd name="connsiteX4" fmla="*/ 106888 w 213777"/>
                <a:gd name="connsiteY4" fmla="*/ 213507 h 21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7" h="213507">
                  <a:moveTo>
                    <a:pt x="106888" y="213507"/>
                  </a:moveTo>
                  <a:cubicBezTo>
                    <a:pt x="165921" y="213507"/>
                    <a:pt x="213777" y="165711"/>
                    <a:pt x="213777" y="106752"/>
                  </a:cubicBezTo>
                  <a:cubicBezTo>
                    <a:pt x="213777" y="47794"/>
                    <a:pt x="165921" y="0"/>
                    <a:pt x="106888" y="0"/>
                  </a:cubicBezTo>
                  <a:cubicBezTo>
                    <a:pt x="47855" y="0"/>
                    <a:pt x="0" y="47794"/>
                    <a:pt x="0" y="106752"/>
                  </a:cubicBezTo>
                  <a:cubicBezTo>
                    <a:pt x="0" y="165711"/>
                    <a:pt x="47855" y="213507"/>
                    <a:pt x="106888" y="213507"/>
                  </a:cubicBezTo>
                  <a:close/>
                </a:path>
              </a:pathLst>
            </a:custGeom>
            <a:solidFill>
              <a:srgbClr val="141414"/>
            </a:solidFill>
            <a:ln w="13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39A0FC80-9F21-9F01-0C68-540669E9C5E1}"/>
                </a:ext>
              </a:extLst>
            </p:cNvPr>
            <p:cNvSpPr/>
            <p:nvPr/>
          </p:nvSpPr>
          <p:spPr>
            <a:xfrm>
              <a:off x="16363423" y="8396089"/>
              <a:ext cx="3634005" cy="3629400"/>
            </a:xfrm>
            <a:custGeom>
              <a:avLst/>
              <a:gdLst>
                <a:gd name="connsiteX0" fmla="*/ 213365 w 3634005"/>
                <a:gd name="connsiteY0" fmla="*/ 960673 h 3629400"/>
                <a:gd name="connsiteX1" fmla="*/ 1817003 w 3634005"/>
                <a:gd name="connsiteY1" fmla="*/ 0 h 3629400"/>
                <a:gd name="connsiteX2" fmla="*/ 3634006 w 3634005"/>
                <a:gd name="connsiteY2" fmla="*/ 1814700 h 3629400"/>
                <a:gd name="connsiteX3" fmla="*/ 1817003 w 3634005"/>
                <a:gd name="connsiteY3" fmla="*/ 3629400 h 3629400"/>
                <a:gd name="connsiteX4" fmla="*/ 0 w 3634005"/>
                <a:gd name="connsiteY4" fmla="*/ 1814700 h 3629400"/>
                <a:gd name="connsiteX5" fmla="*/ 50561 w 3634005"/>
                <a:gd name="connsiteY5" fmla="*/ 1387688 h 36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34005" h="3629400">
                  <a:moveTo>
                    <a:pt x="213365" y="960673"/>
                  </a:moveTo>
                  <a:cubicBezTo>
                    <a:pt x="519203" y="388958"/>
                    <a:pt x="1122639" y="0"/>
                    <a:pt x="1817003" y="0"/>
                  </a:cubicBezTo>
                  <a:cubicBezTo>
                    <a:pt x="2820505" y="0"/>
                    <a:pt x="3634006" y="812474"/>
                    <a:pt x="3634006" y="1814700"/>
                  </a:cubicBezTo>
                  <a:cubicBezTo>
                    <a:pt x="3634006" y="2816916"/>
                    <a:pt x="2820505" y="3629400"/>
                    <a:pt x="1817003" y="3629400"/>
                  </a:cubicBezTo>
                  <a:cubicBezTo>
                    <a:pt x="813507" y="3629400"/>
                    <a:pt x="0" y="2816916"/>
                    <a:pt x="0" y="1814700"/>
                  </a:cubicBezTo>
                  <a:cubicBezTo>
                    <a:pt x="0" y="1667635"/>
                    <a:pt x="17506" y="1524671"/>
                    <a:pt x="50561" y="1387688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C30282F9-6169-B2FD-9E94-8B47707910FD}"/>
                </a:ext>
              </a:extLst>
            </p:cNvPr>
            <p:cNvSpPr/>
            <p:nvPr/>
          </p:nvSpPr>
          <p:spPr>
            <a:xfrm>
              <a:off x="19249206" y="8662972"/>
              <a:ext cx="3099566" cy="3095630"/>
            </a:xfrm>
            <a:custGeom>
              <a:avLst/>
              <a:gdLst>
                <a:gd name="connsiteX0" fmla="*/ 2244557 w 3099566"/>
                <a:gd name="connsiteY0" fmla="*/ 2931807 h 3095630"/>
                <a:gd name="connsiteX1" fmla="*/ 1549776 w 3099566"/>
                <a:gd name="connsiteY1" fmla="*/ 3095631 h 3095630"/>
                <a:gd name="connsiteX2" fmla="*/ 0 w 3099566"/>
                <a:gd name="connsiteY2" fmla="*/ 1547818 h 3095630"/>
                <a:gd name="connsiteX3" fmla="*/ 1549776 w 3099566"/>
                <a:gd name="connsiteY3" fmla="*/ 0 h 3095630"/>
                <a:gd name="connsiteX4" fmla="*/ 3099567 w 3099566"/>
                <a:gd name="connsiteY4" fmla="*/ 1547818 h 3095630"/>
                <a:gd name="connsiteX5" fmla="*/ 2565114 w 3099566"/>
                <a:gd name="connsiteY5" fmla="*/ 2717168 h 3095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9566" h="3095630">
                  <a:moveTo>
                    <a:pt x="2244557" y="2931807"/>
                  </a:moveTo>
                  <a:cubicBezTo>
                    <a:pt x="2035619" y="3036596"/>
                    <a:pt x="1799597" y="3095631"/>
                    <a:pt x="1549776" y="3095631"/>
                  </a:cubicBezTo>
                  <a:cubicBezTo>
                    <a:pt x="693847" y="3095631"/>
                    <a:pt x="0" y="2402662"/>
                    <a:pt x="0" y="1547818"/>
                  </a:cubicBezTo>
                  <a:cubicBezTo>
                    <a:pt x="0" y="692969"/>
                    <a:pt x="693847" y="0"/>
                    <a:pt x="1549776" y="0"/>
                  </a:cubicBezTo>
                  <a:cubicBezTo>
                    <a:pt x="2405720" y="0"/>
                    <a:pt x="3099567" y="692969"/>
                    <a:pt x="3099567" y="1547818"/>
                  </a:cubicBezTo>
                  <a:cubicBezTo>
                    <a:pt x="3099567" y="2014729"/>
                    <a:pt x="2892578" y="2433411"/>
                    <a:pt x="2565114" y="2717168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0FEEC063-F114-F51D-5754-FC71B751324F}"/>
                </a:ext>
              </a:extLst>
            </p:cNvPr>
            <p:cNvSpPr/>
            <p:nvPr/>
          </p:nvSpPr>
          <p:spPr>
            <a:xfrm>
              <a:off x="20745637" y="9143257"/>
              <a:ext cx="1175665" cy="1067532"/>
            </a:xfrm>
            <a:custGeom>
              <a:avLst/>
              <a:gdLst>
                <a:gd name="connsiteX0" fmla="*/ 1175665 w 1175665"/>
                <a:gd name="connsiteY0" fmla="*/ 0 h 1067532"/>
                <a:gd name="connsiteX1" fmla="*/ 0 w 1175665"/>
                <a:gd name="connsiteY1" fmla="*/ 1067533 h 1067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5665" h="1067532">
                  <a:moveTo>
                    <a:pt x="1175665" y="0"/>
                  </a:moveTo>
                  <a:lnTo>
                    <a:pt x="0" y="1067533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9F2853D6-9745-644D-C0ED-31CF7354254D}"/>
                </a:ext>
              </a:extLst>
            </p:cNvPr>
            <p:cNvSpPr/>
            <p:nvPr/>
          </p:nvSpPr>
          <p:spPr>
            <a:xfrm>
              <a:off x="17325414" y="10210790"/>
              <a:ext cx="855011" cy="1601187"/>
            </a:xfrm>
            <a:custGeom>
              <a:avLst/>
              <a:gdLst>
                <a:gd name="connsiteX0" fmla="*/ 855012 w 855011"/>
                <a:gd name="connsiteY0" fmla="*/ 0 h 1601187"/>
                <a:gd name="connsiteX1" fmla="*/ 0 w 855011"/>
                <a:gd name="connsiteY1" fmla="*/ 1601187 h 1601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55011" h="1601187">
                  <a:moveTo>
                    <a:pt x="855012" y="0"/>
                  </a:moveTo>
                  <a:lnTo>
                    <a:pt x="0" y="1601187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A30605D0-90E5-E7FF-4374-D720E7EC8DC1}"/>
                </a:ext>
              </a:extLst>
            </p:cNvPr>
            <p:cNvSpPr/>
            <p:nvPr/>
          </p:nvSpPr>
          <p:spPr>
            <a:xfrm>
              <a:off x="16470305" y="9250010"/>
              <a:ext cx="213777" cy="213507"/>
            </a:xfrm>
            <a:custGeom>
              <a:avLst/>
              <a:gdLst>
                <a:gd name="connsiteX0" fmla="*/ 106888 w 213777"/>
                <a:gd name="connsiteY0" fmla="*/ 213507 h 213507"/>
                <a:gd name="connsiteX1" fmla="*/ 213777 w 213777"/>
                <a:gd name="connsiteY1" fmla="*/ 106752 h 213507"/>
                <a:gd name="connsiteX2" fmla="*/ 106888 w 213777"/>
                <a:gd name="connsiteY2" fmla="*/ 0 h 213507"/>
                <a:gd name="connsiteX3" fmla="*/ 0 w 213777"/>
                <a:gd name="connsiteY3" fmla="*/ 106752 h 213507"/>
                <a:gd name="connsiteX4" fmla="*/ 106888 w 213777"/>
                <a:gd name="connsiteY4" fmla="*/ 213507 h 21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7" h="213507">
                  <a:moveTo>
                    <a:pt x="106888" y="213507"/>
                  </a:moveTo>
                  <a:cubicBezTo>
                    <a:pt x="165921" y="213507"/>
                    <a:pt x="213777" y="165711"/>
                    <a:pt x="213777" y="106752"/>
                  </a:cubicBezTo>
                  <a:cubicBezTo>
                    <a:pt x="213777" y="47794"/>
                    <a:pt x="165921" y="0"/>
                    <a:pt x="106888" y="0"/>
                  </a:cubicBezTo>
                  <a:cubicBezTo>
                    <a:pt x="47855" y="0"/>
                    <a:pt x="0" y="47794"/>
                    <a:pt x="0" y="106752"/>
                  </a:cubicBezTo>
                  <a:cubicBezTo>
                    <a:pt x="0" y="165711"/>
                    <a:pt x="47855" y="213507"/>
                    <a:pt x="106888" y="213507"/>
                  </a:cubicBezTo>
                  <a:close/>
                </a:path>
              </a:pathLst>
            </a:custGeom>
            <a:solidFill>
              <a:srgbClr val="141414"/>
            </a:solidFill>
            <a:ln w="13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5B615708-3482-F037-5F26-3C3AE72689EF}"/>
                </a:ext>
              </a:extLst>
            </p:cNvPr>
            <p:cNvSpPr/>
            <p:nvPr/>
          </p:nvSpPr>
          <p:spPr>
            <a:xfrm>
              <a:off x="16470305" y="9250010"/>
              <a:ext cx="213777" cy="213507"/>
            </a:xfrm>
            <a:custGeom>
              <a:avLst/>
              <a:gdLst>
                <a:gd name="connsiteX0" fmla="*/ 106888 w 213777"/>
                <a:gd name="connsiteY0" fmla="*/ 213507 h 213507"/>
                <a:gd name="connsiteX1" fmla="*/ 213777 w 213777"/>
                <a:gd name="connsiteY1" fmla="*/ 106752 h 213507"/>
                <a:gd name="connsiteX2" fmla="*/ 106888 w 213777"/>
                <a:gd name="connsiteY2" fmla="*/ 0 h 213507"/>
                <a:gd name="connsiteX3" fmla="*/ 0 w 213777"/>
                <a:gd name="connsiteY3" fmla="*/ 106752 h 213507"/>
                <a:gd name="connsiteX4" fmla="*/ 106888 w 213777"/>
                <a:gd name="connsiteY4" fmla="*/ 213507 h 21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7" h="213507">
                  <a:moveTo>
                    <a:pt x="106888" y="213507"/>
                  </a:moveTo>
                  <a:cubicBezTo>
                    <a:pt x="165921" y="213507"/>
                    <a:pt x="213777" y="165711"/>
                    <a:pt x="213777" y="106752"/>
                  </a:cubicBezTo>
                  <a:cubicBezTo>
                    <a:pt x="213777" y="47794"/>
                    <a:pt x="165921" y="0"/>
                    <a:pt x="106888" y="0"/>
                  </a:cubicBezTo>
                  <a:cubicBezTo>
                    <a:pt x="47855" y="0"/>
                    <a:pt x="0" y="47794"/>
                    <a:pt x="0" y="106752"/>
                  </a:cubicBezTo>
                  <a:cubicBezTo>
                    <a:pt x="0" y="165711"/>
                    <a:pt x="47855" y="213507"/>
                    <a:pt x="106888" y="21350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C2EF2C00-EA38-CF33-A567-3F409780DA63}"/>
                </a:ext>
              </a:extLst>
            </p:cNvPr>
            <p:cNvSpPr/>
            <p:nvPr/>
          </p:nvSpPr>
          <p:spPr>
            <a:xfrm>
              <a:off x="21386878" y="11491728"/>
              <a:ext cx="213770" cy="213499"/>
            </a:xfrm>
            <a:custGeom>
              <a:avLst/>
              <a:gdLst>
                <a:gd name="connsiteX0" fmla="*/ 106885 w 213770"/>
                <a:gd name="connsiteY0" fmla="*/ 213499 h 213499"/>
                <a:gd name="connsiteX1" fmla="*/ 213770 w 213770"/>
                <a:gd name="connsiteY1" fmla="*/ 106749 h 213499"/>
                <a:gd name="connsiteX2" fmla="*/ 106885 w 213770"/>
                <a:gd name="connsiteY2" fmla="*/ 0 h 213499"/>
                <a:gd name="connsiteX3" fmla="*/ 0 w 213770"/>
                <a:gd name="connsiteY3" fmla="*/ 106749 h 213499"/>
                <a:gd name="connsiteX4" fmla="*/ 106885 w 213770"/>
                <a:gd name="connsiteY4" fmla="*/ 213499 h 21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99">
                  <a:moveTo>
                    <a:pt x="106885" y="213499"/>
                  </a:moveTo>
                  <a:cubicBezTo>
                    <a:pt x="165911" y="213499"/>
                    <a:pt x="213770" y="165701"/>
                    <a:pt x="213770" y="106749"/>
                  </a:cubicBezTo>
                  <a:cubicBezTo>
                    <a:pt x="213770" y="47784"/>
                    <a:pt x="165911" y="0"/>
                    <a:pt x="106885" y="0"/>
                  </a:cubicBezTo>
                  <a:cubicBezTo>
                    <a:pt x="47845" y="0"/>
                    <a:pt x="0" y="47784"/>
                    <a:pt x="0" y="106749"/>
                  </a:cubicBezTo>
                  <a:cubicBezTo>
                    <a:pt x="0" y="165701"/>
                    <a:pt x="47845" y="213499"/>
                    <a:pt x="106885" y="213499"/>
                  </a:cubicBezTo>
                  <a:close/>
                </a:path>
              </a:pathLst>
            </a:custGeom>
            <a:solidFill>
              <a:srgbClr val="141414"/>
            </a:solidFill>
            <a:ln w="13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AA3194FA-3554-8DFB-3DC7-388E623E2913}"/>
                </a:ext>
              </a:extLst>
            </p:cNvPr>
            <p:cNvSpPr/>
            <p:nvPr/>
          </p:nvSpPr>
          <p:spPr>
            <a:xfrm>
              <a:off x="21386878" y="11491728"/>
              <a:ext cx="213770" cy="213499"/>
            </a:xfrm>
            <a:custGeom>
              <a:avLst/>
              <a:gdLst>
                <a:gd name="connsiteX0" fmla="*/ 106885 w 213770"/>
                <a:gd name="connsiteY0" fmla="*/ 213499 h 213499"/>
                <a:gd name="connsiteX1" fmla="*/ 213770 w 213770"/>
                <a:gd name="connsiteY1" fmla="*/ 106749 h 213499"/>
                <a:gd name="connsiteX2" fmla="*/ 106885 w 213770"/>
                <a:gd name="connsiteY2" fmla="*/ 0 h 213499"/>
                <a:gd name="connsiteX3" fmla="*/ 0 w 213770"/>
                <a:gd name="connsiteY3" fmla="*/ 106749 h 213499"/>
                <a:gd name="connsiteX4" fmla="*/ 106885 w 213770"/>
                <a:gd name="connsiteY4" fmla="*/ 213499 h 21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770" h="213499">
                  <a:moveTo>
                    <a:pt x="106885" y="213499"/>
                  </a:moveTo>
                  <a:cubicBezTo>
                    <a:pt x="165911" y="213499"/>
                    <a:pt x="213770" y="165701"/>
                    <a:pt x="213770" y="106749"/>
                  </a:cubicBezTo>
                  <a:cubicBezTo>
                    <a:pt x="213770" y="47784"/>
                    <a:pt x="165911" y="0"/>
                    <a:pt x="106885" y="0"/>
                  </a:cubicBezTo>
                  <a:cubicBezTo>
                    <a:pt x="47845" y="0"/>
                    <a:pt x="0" y="47784"/>
                    <a:pt x="0" y="106749"/>
                  </a:cubicBezTo>
                  <a:cubicBezTo>
                    <a:pt x="0" y="165701"/>
                    <a:pt x="47845" y="213499"/>
                    <a:pt x="106885" y="213499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932F8614-1E0E-E35C-06B9-F6DAA4F1C28B}"/>
              </a:ext>
            </a:extLst>
          </p:cNvPr>
          <p:cNvGrpSpPr/>
          <p:nvPr userDrawn="1"/>
        </p:nvGrpSpPr>
        <p:grpSpPr>
          <a:xfrm>
            <a:off x="9558999" y="8006206"/>
            <a:ext cx="4816061" cy="4406553"/>
            <a:chOff x="9558999" y="8006206"/>
            <a:chExt cx="4816061" cy="4406553"/>
          </a:xfrm>
        </p:grpSpPr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5B85C081-02E9-8CA3-24D4-BEE919AA978C}"/>
                </a:ext>
              </a:extLst>
            </p:cNvPr>
            <p:cNvSpPr/>
            <p:nvPr/>
          </p:nvSpPr>
          <p:spPr>
            <a:xfrm>
              <a:off x="10388403" y="8632411"/>
              <a:ext cx="3157286" cy="3153984"/>
            </a:xfrm>
            <a:custGeom>
              <a:avLst/>
              <a:gdLst>
                <a:gd name="connsiteX0" fmla="*/ 2909258 w 3157286"/>
                <a:gd name="connsiteY0" fmla="*/ 2906216 h 3153984"/>
                <a:gd name="connsiteX1" fmla="*/ 2427733 w 3157286"/>
                <a:gd name="connsiteY1" fmla="*/ 728789 h 3153984"/>
                <a:gd name="connsiteX2" fmla="*/ 248029 w 3157286"/>
                <a:gd name="connsiteY2" fmla="*/ 247769 h 3153984"/>
                <a:gd name="connsiteX3" fmla="*/ 729549 w 3157286"/>
                <a:gd name="connsiteY3" fmla="*/ 2425193 h 3153984"/>
                <a:gd name="connsiteX4" fmla="*/ 2909258 w 3157286"/>
                <a:gd name="connsiteY4" fmla="*/ 2906216 h 315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7286" h="3153984">
                  <a:moveTo>
                    <a:pt x="2909258" y="2906216"/>
                  </a:moveTo>
                  <a:cubicBezTo>
                    <a:pt x="3378196" y="2437768"/>
                    <a:pt x="3162616" y="1462898"/>
                    <a:pt x="2427733" y="728789"/>
                  </a:cubicBezTo>
                  <a:cubicBezTo>
                    <a:pt x="1692850" y="-5321"/>
                    <a:pt x="716975" y="-220681"/>
                    <a:pt x="248029" y="247769"/>
                  </a:cubicBezTo>
                  <a:cubicBezTo>
                    <a:pt x="-220912" y="716220"/>
                    <a:pt x="-5326" y="1691092"/>
                    <a:pt x="729549" y="2425193"/>
                  </a:cubicBezTo>
                  <a:cubicBezTo>
                    <a:pt x="1464432" y="3159308"/>
                    <a:pt x="2440321" y="3374663"/>
                    <a:pt x="2909258" y="2906216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15864C59-C812-577B-907C-9FED01506431}"/>
                </a:ext>
              </a:extLst>
            </p:cNvPr>
            <p:cNvSpPr/>
            <p:nvPr/>
          </p:nvSpPr>
          <p:spPr>
            <a:xfrm>
              <a:off x="10388403" y="8632411"/>
              <a:ext cx="3157286" cy="3153984"/>
            </a:xfrm>
            <a:custGeom>
              <a:avLst/>
              <a:gdLst>
                <a:gd name="connsiteX0" fmla="*/ 2427733 w 3157286"/>
                <a:gd name="connsiteY0" fmla="*/ 2425193 h 3153984"/>
                <a:gd name="connsiteX1" fmla="*/ 2909258 w 3157286"/>
                <a:gd name="connsiteY1" fmla="*/ 247769 h 3153984"/>
                <a:gd name="connsiteX2" fmla="*/ 729549 w 3157286"/>
                <a:gd name="connsiteY2" fmla="*/ 728789 h 3153984"/>
                <a:gd name="connsiteX3" fmla="*/ 248029 w 3157286"/>
                <a:gd name="connsiteY3" fmla="*/ 2906216 h 3153984"/>
                <a:gd name="connsiteX4" fmla="*/ 2427733 w 3157286"/>
                <a:gd name="connsiteY4" fmla="*/ 2425193 h 315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7286" h="3153984">
                  <a:moveTo>
                    <a:pt x="2427733" y="2425193"/>
                  </a:moveTo>
                  <a:cubicBezTo>
                    <a:pt x="3162616" y="1691092"/>
                    <a:pt x="3378196" y="716220"/>
                    <a:pt x="2909258" y="247769"/>
                  </a:cubicBezTo>
                  <a:cubicBezTo>
                    <a:pt x="2440321" y="-220681"/>
                    <a:pt x="1464432" y="-5321"/>
                    <a:pt x="729549" y="728789"/>
                  </a:cubicBezTo>
                  <a:cubicBezTo>
                    <a:pt x="-5326" y="1462898"/>
                    <a:pt x="-220912" y="2437768"/>
                    <a:pt x="248029" y="2906216"/>
                  </a:cubicBezTo>
                  <a:cubicBezTo>
                    <a:pt x="716975" y="3374663"/>
                    <a:pt x="1692850" y="3159308"/>
                    <a:pt x="2427733" y="242519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4BF30FAF-B698-2AB0-2EE8-69515C4C9941}"/>
                </a:ext>
              </a:extLst>
            </p:cNvPr>
            <p:cNvSpPr/>
            <p:nvPr/>
          </p:nvSpPr>
          <p:spPr>
            <a:xfrm>
              <a:off x="12692026" y="10871669"/>
              <a:ext cx="306340" cy="306020"/>
            </a:xfrm>
            <a:custGeom>
              <a:avLst/>
              <a:gdLst>
                <a:gd name="connsiteX0" fmla="*/ 153170 w 306340"/>
                <a:gd name="connsiteY0" fmla="*/ 306020 h 306020"/>
                <a:gd name="connsiteX1" fmla="*/ 306340 w 306340"/>
                <a:gd name="connsiteY1" fmla="*/ 153010 h 306020"/>
                <a:gd name="connsiteX2" fmla="*/ 153170 w 306340"/>
                <a:gd name="connsiteY2" fmla="*/ 0 h 306020"/>
                <a:gd name="connsiteX3" fmla="*/ 0 w 306340"/>
                <a:gd name="connsiteY3" fmla="*/ 153010 h 306020"/>
                <a:gd name="connsiteX4" fmla="*/ 153170 w 306340"/>
                <a:gd name="connsiteY4" fmla="*/ 306020 h 306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340" h="306020">
                  <a:moveTo>
                    <a:pt x="153170" y="306020"/>
                  </a:moveTo>
                  <a:cubicBezTo>
                    <a:pt x="237762" y="306020"/>
                    <a:pt x="306340" y="237513"/>
                    <a:pt x="306340" y="153010"/>
                  </a:cubicBezTo>
                  <a:cubicBezTo>
                    <a:pt x="306340" y="68507"/>
                    <a:pt x="237762" y="0"/>
                    <a:pt x="153170" y="0"/>
                  </a:cubicBezTo>
                  <a:cubicBezTo>
                    <a:pt x="68579" y="0"/>
                    <a:pt x="0" y="68507"/>
                    <a:pt x="0" y="153010"/>
                  </a:cubicBezTo>
                  <a:cubicBezTo>
                    <a:pt x="0" y="237513"/>
                    <a:pt x="68579" y="306020"/>
                    <a:pt x="153170" y="306020"/>
                  </a:cubicBezTo>
                  <a:close/>
                </a:path>
              </a:pathLst>
            </a:custGeom>
            <a:solidFill>
              <a:srgbClr val="E6E6E6"/>
            </a:solidFill>
            <a:ln w="13904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EA334DA5-30A7-491D-22CD-D9DEF8C987FE}"/>
                </a:ext>
              </a:extLst>
            </p:cNvPr>
            <p:cNvSpPr/>
            <p:nvPr/>
          </p:nvSpPr>
          <p:spPr>
            <a:xfrm>
              <a:off x="13458699" y="8347109"/>
              <a:ext cx="437635" cy="437187"/>
            </a:xfrm>
            <a:custGeom>
              <a:avLst/>
              <a:gdLst>
                <a:gd name="connsiteX0" fmla="*/ 218811 w 437635"/>
                <a:gd name="connsiteY0" fmla="*/ 437188 h 437187"/>
                <a:gd name="connsiteX1" fmla="*/ 437635 w 437635"/>
                <a:gd name="connsiteY1" fmla="*/ 218593 h 437187"/>
                <a:gd name="connsiteX2" fmla="*/ 218811 w 437635"/>
                <a:gd name="connsiteY2" fmla="*/ 0 h 437187"/>
                <a:gd name="connsiteX3" fmla="*/ 0 w 437635"/>
                <a:gd name="connsiteY3" fmla="*/ 218593 h 437187"/>
                <a:gd name="connsiteX4" fmla="*/ 218811 w 437635"/>
                <a:gd name="connsiteY4" fmla="*/ 437188 h 437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635" h="437187">
                  <a:moveTo>
                    <a:pt x="218811" y="437188"/>
                  </a:moveTo>
                  <a:cubicBezTo>
                    <a:pt x="339676" y="437188"/>
                    <a:pt x="437635" y="339320"/>
                    <a:pt x="437635" y="218593"/>
                  </a:cubicBezTo>
                  <a:cubicBezTo>
                    <a:pt x="437635" y="97867"/>
                    <a:pt x="339676" y="0"/>
                    <a:pt x="218811" y="0"/>
                  </a:cubicBezTo>
                  <a:cubicBezTo>
                    <a:pt x="97959" y="0"/>
                    <a:pt x="0" y="97867"/>
                    <a:pt x="0" y="218593"/>
                  </a:cubicBezTo>
                  <a:cubicBezTo>
                    <a:pt x="0" y="339320"/>
                    <a:pt x="97959" y="437188"/>
                    <a:pt x="218811" y="43718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87910B4F-7148-2CCB-E042-254F8A78A163}"/>
                </a:ext>
              </a:extLst>
            </p:cNvPr>
            <p:cNvSpPr/>
            <p:nvPr/>
          </p:nvSpPr>
          <p:spPr>
            <a:xfrm>
              <a:off x="9558999" y="10209427"/>
              <a:ext cx="4816061" cy="13910"/>
            </a:xfrm>
            <a:custGeom>
              <a:avLst/>
              <a:gdLst>
                <a:gd name="connsiteX0" fmla="*/ 4816062 w 4816061"/>
                <a:gd name="connsiteY0" fmla="*/ 0 h 13910"/>
                <a:gd name="connsiteX1" fmla="*/ 0 w 4816061"/>
                <a:gd name="connsiteY1" fmla="*/ 0 h 13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6061" h="13910">
                  <a:moveTo>
                    <a:pt x="4816062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75AC67C0-557A-7741-AE9B-D2AB1F7797B6}"/>
                </a:ext>
              </a:extLst>
            </p:cNvPr>
            <p:cNvSpPr/>
            <p:nvPr/>
          </p:nvSpPr>
          <p:spPr>
            <a:xfrm>
              <a:off x="11967086" y="8006206"/>
              <a:ext cx="13924" cy="4406553"/>
            </a:xfrm>
            <a:custGeom>
              <a:avLst/>
              <a:gdLst>
                <a:gd name="connsiteX0" fmla="*/ 0 w 13924"/>
                <a:gd name="connsiteY0" fmla="*/ 0 h 4406553"/>
                <a:gd name="connsiteX1" fmla="*/ 0 w 13924"/>
                <a:gd name="connsiteY1" fmla="*/ 4406554 h 4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4" h="4406553">
                  <a:moveTo>
                    <a:pt x="0" y="0"/>
                  </a:moveTo>
                  <a:lnTo>
                    <a:pt x="0" y="4406554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B5257006-33BA-E9BE-1237-893BB9CA3F2A}"/>
                </a:ext>
              </a:extLst>
            </p:cNvPr>
            <p:cNvSpPr/>
            <p:nvPr/>
          </p:nvSpPr>
          <p:spPr>
            <a:xfrm>
              <a:off x="9851415" y="10050978"/>
              <a:ext cx="306340" cy="306020"/>
            </a:xfrm>
            <a:custGeom>
              <a:avLst/>
              <a:gdLst>
                <a:gd name="connsiteX0" fmla="*/ 153170 w 306340"/>
                <a:gd name="connsiteY0" fmla="*/ 306020 h 306020"/>
                <a:gd name="connsiteX1" fmla="*/ 306340 w 306340"/>
                <a:gd name="connsiteY1" fmla="*/ 153010 h 306020"/>
                <a:gd name="connsiteX2" fmla="*/ 153170 w 306340"/>
                <a:gd name="connsiteY2" fmla="*/ 0 h 306020"/>
                <a:gd name="connsiteX3" fmla="*/ 0 w 306340"/>
                <a:gd name="connsiteY3" fmla="*/ 153010 h 306020"/>
                <a:gd name="connsiteX4" fmla="*/ 153170 w 306340"/>
                <a:gd name="connsiteY4" fmla="*/ 306020 h 306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340" h="306020">
                  <a:moveTo>
                    <a:pt x="153170" y="306020"/>
                  </a:moveTo>
                  <a:cubicBezTo>
                    <a:pt x="237763" y="306020"/>
                    <a:pt x="306340" y="237513"/>
                    <a:pt x="306340" y="153010"/>
                  </a:cubicBezTo>
                  <a:cubicBezTo>
                    <a:pt x="306340" y="68507"/>
                    <a:pt x="237763" y="0"/>
                    <a:pt x="153170" y="0"/>
                  </a:cubicBezTo>
                  <a:cubicBezTo>
                    <a:pt x="68577" y="0"/>
                    <a:pt x="0" y="68507"/>
                    <a:pt x="0" y="153010"/>
                  </a:cubicBezTo>
                  <a:cubicBezTo>
                    <a:pt x="0" y="237513"/>
                    <a:pt x="68577" y="306020"/>
                    <a:pt x="153170" y="306020"/>
                  </a:cubicBezTo>
                  <a:close/>
                </a:path>
              </a:pathLst>
            </a:custGeom>
            <a:solidFill>
              <a:srgbClr val="E6E6E6"/>
            </a:solidFill>
            <a:ln w="13904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C07AE772-AFD6-9A58-EE1A-EFCA8DABB8C3}"/>
              </a:ext>
            </a:extLst>
          </p:cNvPr>
          <p:cNvGrpSpPr/>
          <p:nvPr userDrawn="1"/>
        </p:nvGrpSpPr>
        <p:grpSpPr>
          <a:xfrm>
            <a:off x="2326109" y="7829802"/>
            <a:ext cx="4816061" cy="4762366"/>
            <a:chOff x="2326109" y="7829802"/>
            <a:chExt cx="4816061" cy="4762366"/>
          </a:xfrm>
        </p:grpSpPr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4E3A0AD2-A9EB-383A-1E87-F83476B7C0C3}"/>
                </a:ext>
              </a:extLst>
            </p:cNvPr>
            <p:cNvSpPr/>
            <p:nvPr/>
          </p:nvSpPr>
          <p:spPr>
            <a:xfrm>
              <a:off x="3216248" y="9993516"/>
              <a:ext cx="2247734" cy="1730991"/>
            </a:xfrm>
            <a:custGeom>
              <a:avLst/>
              <a:gdLst>
                <a:gd name="connsiteX0" fmla="*/ 368327 w 2247734"/>
                <a:gd name="connsiteY0" fmla="*/ 0 h 1730991"/>
                <a:gd name="connsiteX1" fmla="*/ 187297 w 2247734"/>
                <a:gd name="connsiteY1" fmla="*/ 1544257 h 1730991"/>
                <a:gd name="connsiteX2" fmla="*/ 2247735 w 2247734"/>
                <a:gd name="connsiteY2" fmla="*/ 945140 h 1730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47734" h="1730991">
                  <a:moveTo>
                    <a:pt x="368327" y="0"/>
                  </a:moveTo>
                  <a:cubicBezTo>
                    <a:pt x="-33277" y="606920"/>
                    <a:pt x="-125954" y="1231918"/>
                    <a:pt x="187297" y="1544257"/>
                  </a:cubicBezTo>
                  <a:cubicBezTo>
                    <a:pt x="590349" y="1946135"/>
                    <a:pt x="1512796" y="1677948"/>
                    <a:pt x="2247735" y="94514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33225569-5831-C109-9949-73F5D896DF2A}"/>
                </a:ext>
              </a:extLst>
            </p:cNvPr>
            <p:cNvSpPr/>
            <p:nvPr/>
          </p:nvSpPr>
          <p:spPr>
            <a:xfrm>
              <a:off x="4004298" y="8697561"/>
              <a:ext cx="2247725" cy="1296052"/>
            </a:xfrm>
            <a:custGeom>
              <a:avLst/>
              <a:gdLst>
                <a:gd name="connsiteX0" fmla="*/ 2113568 w 2247725"/>
                <a:gd name="connsiteY0" fmla="*/ 1296052 h 1296052"/>
                <a:gd name="connsiteX1" fmla="*/ 2060432 w 2247725"/>
                <a:gd name="connsiteY1" fmla="*/ 186733 h 1296052"/>
                <a:gd name="connsiteX2" fmla="*/ 0 w 2247725"/>
                <a:gd name="connsiteY2" fmla="*/ 785850 h 129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47725" h="1296052">
                  <a:moveTo>
                    <a:pt x="2113568" y="1296052"/>
                  </a:moveTo>
                  <a:cubicBezTo>
                    <a:pt x="2302107" y="842428"/>
                    <a:pt x="2298612" y="424123"/>
                    <a:pt x="2060432" y="186733"/>
                  </a:cubicBezTo>
                  <a:cubicBezTo>
                    <a:pt x="1657386" y="-215145"/>
                    <a:pt x="734925" y="53048"/>
                    <a:pt x="0" y="78585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A18866E0-18F6-8A75-7635-800CA2053E03}"/>
                </a:ext>
              </a:extLst>
            </p:cNvPr>
            <p:cNvSpPr/>
            <p:nvPr/>
          </p:nvSpPr>
          <p:spPr>
            <a:xfrm>
              <a:off x="3702058" y="8334665"/>
              <a:ext cx="2064045" cy="3752631"/>
            </a:xfrm>
            <a:custGeom>
              <a:avLst/>
              <a:gdLst>
                <a:gd name="connsiteX0" fmla="*/ 681085 w 2064045"/>
                <a:gd name="connsiteY0" fmla="*/ 3641336 h 3752631"/>
                <a:gd name="connsiteX1" fmla="*/ 1032026 w 2064045"/>
                <a:gd name="connsiteY1" fmla="*/ 3752632 h 3752631"/>
                <a:gd name="connsiteX2" fmla="*/ 2064045 w 2064045"/>
                <a:gd name="connsiteY2" fmla="*/ 1876320 h 3752631"/>
                <a:gd name="connsiteX3" fmla="*/ 1032026 w 2064045"/>
                <a:gd name="connsiteY3" fmla="*/ 0 h 3752631"/>
                <a:gd name="connsiteX4" fmla="*/ 0 w 2064045"/>
                <a:gd name="connsiteY4" fmla="*/ 1876320 h 3752631"/>
                <a:gd name="connsiteX5" fmla="*/ 221700 w 2064045"/>
                <a:gd name="connsiteY5" fmla="*/ 3038525 h 375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64045" h="3752631">
                  <a:moveTo>
                    <a:pt x="681085" y="3641336"/>
                  </a:moveTo>
                  <a:cubicBezTo>
                    <a:pt x="790644" y="3713312"/>
                    <a:pt x="908752" y="3752632"/>
                    <a:pt x="1032026" y="3752632"/>
                  </a:cubicBezTo>
                  <a:cubicBezTo>
                    <a:pt x="1601987" y="3752632"/>
                    <a:pt x="2064045" y="2912540"/>
                    <a:pt x="2064045" y="1876320"/>
                  </a:cubicBezTo>
                  <a:cubicBezTo>
                    <a:pt x="2064045" y="840103"/>
                    <a:pt x="1601987" y="0"/>
                    <a:pt x="1032026" y="0"/>
                  </a:cubicBezTo>
                  <a:cubicBezTo>
                    <a:pt x="462052" y="0"/>
                    <a:pt x="0" y="840103"/>
                    <a:pt x="0" y="1876320"/>
                  </a:cubicBezTo>
                  <a:cubicBezTo>
                    <a:pt x="0" y="2315158"/>
                    <a:pt x="82900" y="2718883"/>
                    <a:pt x="221700" y="3038525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26121C4E-0950-6598-F481-71E64CAA54CC}"/>
                </a:ext>
              </a:extLst>
            </p:cNvPr>
            <p:cNvSpPr/>
            <p:nvPr/>
          </p:nvSpPr>
          <p:spPr>
            <a:xfrm>
              <a:off x="2326109" y="10210985"/>
              <a:ext cx="4816061" cy="13884"/>
            </a:xfrm>
            <a:custGeom>
              <a:avLst/>
              <a:gdLst>
                <a:gd name="connsiteX0" fmla="*/ 0 w 4816061"/>
                <a:gd name="connsiteY0" fmla="*/ 0 h 13884"/>
                <a:gd name="connsiteX1" fmla="*/ 4816062 w 4816061"/>
                <a:gd name="connsiteY1" fmla="*/ 0 h 1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816061" h="13884">
                  <a:moveTo>
                    <a:pt x="0" y="0"/>
                  </a:moveTo>
                  <a:lnTo>
                    <a:pt x="4816062" y="0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99E6A083-5E6B-7891-226C-4D6C5EF31040}"/>
                </a:ext>
              </a:extLst>
            </p:cNvPr>
            <p:cNvSpPr/>
            <p:nvPr/>
          </p:nvSpPr>
          <p:spPr>
            <a:xfrm>
              <a:off x="4734084" y="7829802"/>
              <a:ext cx="13924" cy="4762366"/>
            </a:xfrm>
            <a:custGeom>
              <a:avLst/>
              <a:gdLst>
                <a:gd name="connsiteX0" fmla="*/ 0 w 13924"/>
                <a:gd name="connsiteY0" fmla="*/ 0 h 4762366"/>
                <a:gd name="connsiteX1" fmla="*/ 0 w 13924"/>
                <a:gd name="connsiteY1" fmla="*/ 4762366 h 4762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24" h="4762366">
                  <a:moveTo>
                    <a:pt x="0" y="0"/>
                  </a:moveTo>
                  <a:lnTo>
                    <a:pt x="0" y="4762366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9793BDB7-FB75-295E-389E-8D2DD035903D}"/>
                </a:ext>
              </a:extLst>
            </p:cNvPr>
            <p:cNvSpPr/>
            <p:nvPr/>
          </p:nvSpPr>
          <p:spPr>
            <a:xfrm>
              <a:off x="5610399" y="10055620"/>
              <a:ext cx="306340" cy="305452"/>
            </a:xfrm>
            <a:custGeom>
              <a:avLst/>
              <a:gdLst>
                <a:gd name="connsiteX0" fmla="*/ 153170 w 306340"/>
                <a:gd name="connsiteY0" fmla="*/ 305453 h 305452"/>
                <a:gd name="connsiteX1" fmla="*/ 306340 w 306340"/>
                <a:gd name="connsiteY1" fmla="*/ 152726 h 305452"/>
                <a:gd name="connsiteX2" fmla="*/ 153170 w 306340"/>
                <a:gd name="connsiteY2" fmla="*/ 0 h 305452"/>
                <a:gd name="connsiteX3" fmla="*/ 0 w 306340"/>
                <a:gd name="connsiteY3" fmla="*/ 152726 h 305452"/>
                <a:gd name="connsiteX4" fmla="*/ 153170 w 306340"/>
                <a:gd name="connsiteY4" fmla="*/ 305453 h 30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340" h="305452">
                  <a:moveTo>
                    <a:pt x="153170" y="305453"/>
                  </a:moveTo>
                  <a:cubicBezTo>
                    <a:pt x="237762" y="305453"/>
                    <a:pt x="306340" y="237073"/>
                    <a:pt x="306340" y="152726"/>
                  </a:cubicBezTo>
                  <a:cubicBezTo>
                    <a:pt x="306340" y="68380"/>
                    <a:pt x="237762" y="0"/>
                    <a:pt x="153170" y="0"/>
                  </a:cubicBezTo>
                  <a:cubicBezTo>
                    <a:pt x="68578" y="0"/>
                    <a:pt x="0" y="68380"/>
                    <a:pt x="0" y="152726"/>
                  </a:cubicBezTo>
                  <a:cubicBezTo>
                    <a:pt x="0" y="237073"/>
                    <a:pt x="68578" y="305453"/>
                    <a:pt x="153170" y="305453"/>
                  </a:cubicBezTo>
                  <a:close/>
                </a:path>
              </a:pathLst>
            </a:custGeom>
            <a:solidFill>
              <a:srgbClr val="E6E6E6"/>
            </a:solidFill>
            <a:ln w="13904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F9712524-606E-61E4-F909-4A101E9E6B5C}"/>
                </a:ext>
              </a:extLst>
            </p:cNvPr>
            <p:cNvSpPr/>
            <p:nvPr/>
          </p:nvSpPr>
          <p:spPr>
            <a:xfrm>
              <a:off x="2643056" y="10022465"/>
              <a:ext cx="378125" cy="377039"/>
            </a:xfrm>
            <a:custGeom>
              <a:avLst/>
              <a:gdLst>
                <a:gd name="connsiteX0" fmla="*/ 189064 w 378125"/>
                <a:gd name="connsiteY0" fmla="*/ 377039 h 377039"/>
                <a:gd name="connsiteX1" fmla="*/ 378126 w 378125"/>
                <a:gd name="connsiteY1" fmla="*/ 188520 h 377039"/>
                <a:gd name="connsiteX2" fmla="*/ 189064 w 378125"/>
                <a:gd name="connsiteY2" fmla="*/ 0 h 377039"/>
                <a:gd name="connsiteX3" fmla="*/ 0 w 378125"/>
                <a:gd name="connsiteY3" fmla="*/ 188520 h 377039"/>
                <a:gd name="connsiteX4" fmla="*/ 189064 w 378125"/>
                <a:gd name="connsiteY4" fmla="*/ 377039 h 377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8125" h="377039">
                  <a:moveTo>
                    <a:pt x="189064" y="377039"/>
                  </a:moveTo>
                  <a:cubicBezTo>
                    <a:pt x="293480" y="377039"/>
                    <a:pt x="378126" y="292637"/>
                    <a:pt x="378126" y="188520"/>
                  </a:cubicBezTo>
                  <a:cubicBezTo>
                    <a:pt x="378126" y="84402"/>
                    <a:pt x="293480" y="0"/>
                    <a:pt x="189064" y="0"/>
                  </a:cubicBezTo>
                  <a:cubicBezTo>
                    <a:pt x="84646" y="0"/>
                    <a:pt x="0" y="84402"/>
                    <a:pt x="0" y="188520"/>
                  </a:cubicBezTo>
                  <a:cubicBezTo>
                    <a:pt x="0" y="292637"/>
                    <a:pt x="84646" y="377039"/>
                    <a:pt x="189064" y="377039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71B26A99-1242-BE5D-0796-43C4EA4D8A88}"/>
              </a:ext>
            </a:extLst>
          </p:cNvPr>
          <p:cNvGrpSpPr/>
          <p:nvPr userDrawn="1"/>
        </p:nvGrpSpPr>
        <p:grpSpPr>
          <a:xfrm>
            <a:off x="15540085" y="4063256"/>
            <a:ext cx="7629320" cy="3006238"/>
            <a:chOff x="15540085" y="4063256"/>
            <a:chExt cx="7629320" cy="3006238"/>
          </a:xfrm>
        </p:grpSpPr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81C7324A-731C-912F-098C-8FE28D05C010}"/>
                </a:ext>
              </a:extLst>
            </p:cNvPr>
            <p:cNvSpPr/>
            <p:nvPr/>
          </p:nvSpPr>
          <p:spPr>
            <a:xfrm>
              <a:off x="19382588" y="4063257"/>
              <a:ext cx="13780" cy="3006237"/>
            </a:xfrm>
            <a:custGeom>
              <a:avLst/>
              <a:gdLst>
                <a:gd name="connsiteX0" fmla="*/ 0 w 13780"/>
                <a:gd name="connsiteY0" fmla="*/ 3006237 h 3006237"/>
                <a:gd name="connsiteX1" fmla="*/ 0 w 13780"/>
                <a:gd name="connsiteY1" fmla="*/ 1503118 h 3006237"/>
                <a:gd name="connsiteX2" fmla="*/ 0 w 13780"/>
                <a:gd name="connsiteY2" fmla="*/ 0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80" h="3006237">
                  <a:moveTo>
                    <a:pt x="0" y="3006237"/>
                  </a:moveTo>
                  <a:cubicBezTo>
                    <a:pt x="0" y="3006237"/>
                    <a:pt x="0" y="2333280"/>
                    <a:pt x="0" y="1503118"/>
                  </a:cubicBezTo>
                  <a:cubicBezTo>
                    <a:pt x="0" y="672961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66BA930B-9F7D-C01A-1020-65C4EE94716A}"/>
                </a:ext>
              </a:extLst>
            </p:cNvPr>
            <p:cNvSpPr/>
            <p:nvPr/>
          </p:nvSpPr>
          <p:spPr>
            <a:xfrm>
              <a:off x="18878480" y="4063257"/>
              <a:ext cx="504108" cy="3006237"/>
            </a:xfrm>
            <a:custGeom>
              <a:avLst/>
              <a:gdLst>
                <a:gd name="connsiteX0" fmla="*/ 252054 w 504108"/>
                <a:gd name="connsiteY0" fmla="*/ 3006237 h 3006237"/>
                <a:gd name="connsiteX1" fmla="*/ 504108 w 504108"/>
                <a:gd name="connsiteY1" fmla="*/ 1503118 h 3006237"/>
                <a:gd name="connsiteX2" fmla="*/ 252054 w 504108"/>
                <a:gd name="connsiteY2" fmla="*/ 0 h 3006237"/>
                <a:gd name="connsiteX3" fmla="*/ 0 w 504108"/>
                <a:gd name="connsiteY3" fmla="*/ 1503118 h 3006237"/>
                <a:gd name="connsiteX4" fmla="*/ 252054 w 504108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108" h="3006237">
                  <a:moveTo>
                    <a:pt x="252054" y="3006237"/>
                  </a:moveTo>
                  <a:cubicBezTo>
                    <a:pt x="391262" y="3006237"/>
                    <a:pt x="504108" y="2333266"/>
                    <a:pt x="504108" y="1503118"/>
                  </a:cubicBezTo>
                  <a:cubicBezTo>
                    <a:pt x="504108" y="672968"/>
                    <a:pt x="391262" y="0"/>
                    <a:pt x="252054" y="0"/>
                  </a:cubicBezTo>
                  <a:cubicBezTo>
                    <a:pt x="112846" y="0"/>
                    <a:pt x="0" y="672968"/>
                    <a:pt x="0" y="1503118"/>
                  </a:cubicBezTo>
                  <a:cubicBezTo>
                    <a:pt x="0" y="2333266"/>
                    <a:pt x="112846" y="3006237"/>
                    <a:pt x="252054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795D737D-C9F9-A792-1782-3BDDF4BBB485}"/>
                </a:ext>
              </a:extLst>
            </p:cNvPr>
            <p:cNvSpPr/>
            <p:nvPr/>
          </p:nvSpPr>
          <p:spPr>
            <a:xfrm>
              <a:off x="18375984" y="4063257"/>
              <a:ext cx="1006617" cy="3006237"/>
            </a:xfrm>
            <a:custGeom>
              <a:avLst/>
              <a:gdLst>
                <a:gd name="connsiteX0" fmla="*/ 503309 w 1006617"/>
                <a:gd name="connsiteY0" fmla="*/ 3006237 h 3006237"/>
                <a:gd name="connsiteX1" fmla="*/ 1006617 w 1006617"/>
                <a:gd name="connsiteY1" fmla="*/ 1503118 h 3006237"/>
                <a:gd name="connsiteX2" fmla="*/ 503309 w 1006617"/>
                <a:gd name="connsiteY2" fmla="*/ 0 h 3006237"/>
                <a:gd name="connsiteX3" fmla="*/ 0 w 1006617"/>
                <a:gd name="connsiteY3" fmla="*/ 1503118 h 3006237"/>
                <a:gd name="connsiteX4" fmla="*/ 503309 w 1006617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6617" h="3006237">
                  <a:moveTo>
                    <a:pt x="503309" y="3006237"/>
                  </a:moveTo>
                  <a:cubicBezTo>
                    <a:pt x="781283" y="3006237"/>
                    <a:pt x="1006617" y="2333266"/>
                    <a:pt x="1006617" y="1503118"/>
                  </a:cubicBezTo>
                  <a:cubicBezTo>
                    <a:pt x="1006617" y="672968"/>
                    <a:pt x="781283" y="0"/>
                    <a:pt x="503309" y="0"/>
                  </a:cubicBezTo>
                  <a:cubicBezTo>
                    <a:pt x="225334" y="0"/>
                    <a:pt x="0" y="672968"/>
                    <a:pt x="0" y="1503118"/>
                  </a:cubicBezTo>
                  <a:cubicBezTo>
                    <a:pt x="0" y="2333266"/>
                    <a:pt x="225334" y="3006237"/>
                    <a:pt x="503309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C7F7CEA6-46F5-E26D-5810-433ADC5AE28C}"/>
                </a:ext>
              </a:extLst>
            </p:cNvPr>
            <p:cNvSpPr/>
            <p:nvPr/>
          </p:nvSpPr>
          <p:spPr>
            <a:xfrm>
              <a:off x="17874357" y="4063257"/>
              <a:ext cx="1508120" cy="3006237"/>
            </a:xfrm>
            <a:custGeom>
              <a:avLst/>
              <a:gdLst>
                <a:gd name="connsiteX0" fmla="*/ 754067 w 1508120"/>
                <a:gd name="connsiteY0" fmla="*/ 3006237 h 3006237"/>
                <a:gd name="connsiteX1" fmla="*/ 1508121 w 1508120"/>
                <a:gd name="connsiteY1" fmla="*/ 1503118 h 3006237"/>
                <a:gd name="connsiteX2" fmla="*/ 754067 w 1508120"/>
                <a:gd name="connsiteY2" fmla="*/ 0 h 3006237"/>
                <a:gd name="connsiteX3" fmla="*/ 0 w 1508120"/>
                <a:gd name="connsiteY3" fmla="*/ 1503118 h 3006237"/>
                <a:gd name="connsiteX4" fmla="*/ 754067 w 1508120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8120" h="3006237">
                  <a:moveTo>
                    <a:pt x="754067" y="3006237"/>
                  </a:moveTo>
                  <a:cubicBezTo>
                    <a:pt x="1170519" y="3006237"/>
                    <a:pt x="1508121" y="2333266"/>
                    <a:pt x="1508121" y="1503118"/>
                  </a:cubicBezTo>
                  <a:cubicBezTo>
                    <a:pt x="1508121" y="672968"/>
                    <a:pt x="1170519" y="0"/>
                    <a:pt x="754067" y="0"/>
                  </a:cubicBezTo>
                  <a:cubicBezTo>
                    <a:pt x="337601" y="0"/>
                    <a:pt x="0" y="672968"/>
                    <a:pt x="0" y="1503118"/>
                  </a:cubicBezTo>
                  <a:cubicBezTo>
                    <a:pt x="0" y="2333266"/>
                    <a:pt x="337601" y="3006237"/>
                    <a:pt x="754067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E7BFE34B-13E4-EE6F-C8FB-F162E905016D}"/>
                </a:ext>
              </a:extLst>
            </p:cNvPr>
            <p:cNvSpPr/>
            <p:nvPr/>
          </p:nvSpPr>
          <p:spPr>
            <a:xfrm>
              <a:off x="17371048" y="4063257"/>
              <a:ext cx="2011442" cy="3006237"/>
            </a:xfrm>
            <a:custGeom>
              <a:avLst/>
              <a:gdLst>
                <a:gd name="connsiteX0" fmla="*/ 1005722 w 2011442"/>
                <a:gd name="connsiteY0" fmla="*/ 3006237 h 3006237"/>
                <a:gd name="connsiteX1" fmla="*/ 2011443 w 2011442"/>
                <a:gd name="connsiteY1" fmla="*/ 1503118 h 3006237"/>
                <a:gd name="connsiteX2" fmla="*/ 1005722 w 2011442"/>
                <a:gd name="connsiteY2" fmla="*/ 0 h 3006237"/>
                <a:gd name="connsiteX3" fmla="*/ 0 w 2011442"/>
                <a:gd name="connsiteY3" fmla="*/ 1503118 h 3006237"/>
                <a:gd name="connsiteX4" fmla="*/ 1005722 w 2011442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42" h="3006237">
                  <a:moveTo>
                    <a:pt x="1005722" y="3006237"/>
                  </a:moveTo>
                  <a:cubicBezTo>
                    <a:pt x="1561175" y="3006237"/>
                    <a:pt x="2011443" y="2333266"/>
                    <a:pt x="2011443" y="1503118"/>
                  </a:cubicBezTo>
                  <a:cubicBezTo>
                    <a:pt x="2011443" y="672968"/>
                    <a:pt x="1561175" y="0"/>
                    <a:pt x="1005722" y="0"/>
                  </a:cubicBezTo>
                  <a:cubicBezTo>
                    <a:pt x="450282" y="0"/>
                    <a:pt x="0" y="672968"/>
                    <a:pt x="0" y="1503118"/>
                  </a:cubicBezTo>
                  <a:cubicBezTo>
                    <a:pt x="0" y="2333266"/>
                    <a:pt x="450282" y="3006237"/>
                    <a:pt x="1005722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D7F9D1F3-5665-6366-DAB1-B44E06791111}"/>
                </a:ext>
              </a:extLst>
            </p:cNvPr>
            <p:cNvSpPr/>
            <p:nvPr/>
          </p:nvSpPr>
          <p:spPr>
            <a:xfrm>
              <a:off x="16868557" y="4063257"/>
              <a:ext cx="2513948" cy="3006237"/>
            </a:xfrm>
            <a:custGeom>
              <a:avLst/>
              <a:gdLst>
                <a:gd name="connsiteX0" fmla="*/ 1256972 w 2513948"/>
                <a:gd name="connsiteY0" fmla="*/ 3006237 h 3006237"/>
                <a:gd name="connsiteX1" fmla="*/ 2513948 w 2513948"/>
                <a:gd name="connsiteY1" fmla="*/ 1503118 h 3006237"/>
                <a:gd name="connsiteX2" fmla="*/ 1256972 w 2513948"/>
                <a:gd name="connsiteY2" fmla="*/ 0 h 3006237"/>
                <a:gd name="connsiteX3" fmla="*/ 0 w 2513948"/>
                <a:gd name="connsiteY3" fmla="*/ 1503118 h 3006237"/>
                <a:gd name="connsiteX4" fmla="*/ 1256972 w 2513948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3948" h="3006237">
                  <a:moveTo>
                    <a:pt x="1256972" y="3006237"/>
                  </a:moveTo>
                  <a:cubicBezTo>
                    <a:pt x="1951192" y="3006237"/>
                    <a:pt x="2513948" y="2333266"/>
                    <a:pt x="2513948" y="1503118"/>
                  </a:cubicBezTo>
                  <a:cubicBezTo>
                    <a:pt x="2513948" y="672968"/>
                    <a:pt x="1951192" y="0"/>
                    <a:pt x="1256972" y="0"/>
                  </a:cubicBezTo>
                  <a:cubicBezTo>
                    <a:pt x="562766" y="0"/>
                    <a:pt x="0" y="672968"/>
                    <a:pt x="0" y="1503118"/>
                  </a:cubicBezTo>
                  <a:cubicBezTo>
                    <a:pt x="0" y="2333266"/>
                    <a:pt x="562766" y="3006237"/>
                    <a:pt x="1256972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A8F22BDC-96AD-A879-C697-6FD61BAE5808}"/>
                </a:ext>
              </a:extLst>
            </p:cNvPr>
            <p:cNvSpPr/>
            <p:nvPr/>
          </p:nvSpPr>
          <p:spPr>
            <a:xfrm>
              <a:off x="16366225" y="4063256"/>
              <a:ext cx="3016266" cy="3006238"/>
            </a:xfrm>
            <a:custGeom>
              <a:avLst/>
              <a:gdLst>
                <a:gd name="connsiteX0" fmla="*/ 1508132 w 3016266"/>
                <a:gd name="connsiteY0" fmla="*/ 3006238 h 3006238"/>
                <a:gd name="connsiteX1" fmla="*/ 3016266 w 3016266"/>
                <a:gd name="connsiteY1" fmla="*/ 1503119 h 3006238"/>
                <a:gd name="connsiteX2" fmla="*/ 1508132 w 3016266"/>
                <a:gd name="connsiteY2" fmla="*/ 0 h 3006238"/>
                <a:gd name="connsiteX3" fmla="*/ 0 w 3016266"/>
                <a:gd name="connsiteY3" fmla="*/ 1503119 h 3006238"/>
                <a:gd name="connsiteX4" fmla="*/ 1508132 w 3016266"/>
                <a:gd name="connsiteY4" fmla="*/ 3006238 h 300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6266" h="3006238">
                  <a:moveTo>
                    <a:pt x="1508132" y="3006238"/>
                  </a:moveTo>
                  <a:cubicBezTo>
                    <a:pt x="2341049" y="3006238"/>
                    <a:pt x="3016266" y="2333267"/>
                    <a:pt x="3016266" y="1503119"/>
                  </a:cubicBezTo>
                  <a:cubicBezTo>
                    <a:pt x="3016266" y="672969"/>
                    <a:pt x="2341049" y="0"/>
                    <a:pt x="1508132" y="0"/>
                  </a:cubicBezTo>
                  <a:cubicBezTo>
                    <a:pt x="675214" y="0"/>
                    <a:pt x="0" y="672969"/>
                    <a:pt x="0" y="1503119"/>
                  </a:cubicBezTo>
                  <a:cubicBezTo>
                    <a:pt x="0" y="2333267"/>
                    <a:pt x="675214" y="3006238"/>
                    <a:pt x="1508132" y="300623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12B128F2-4F9D-70AF-E8BD-8E6BB25D85AD}"/>
                </a:ext>
              </a:extLst>
            </p:cNvPr>
            <p:cNvSpPr/>
            <p:nvPr/>
          </p:nvSpPr>
          <p:spPr>
            <a:xfrm>
              <a:off x="19382588" y="4063257"/>
              <a:ext cx="13780" cy="3006237"/>
            </a:xfrm>
            <a:custGeom>
              <a:avLst/>
              <a:gdLst>
                <a:gd name="connsiteX0" fmla="*/ 0 w 13780"/>
                <a:gd name="connsiteY0" fmla="*/ 3006237 h 3006237"/>
                <a:gd name="connsiteX1" fmla="*/ 0 w 13780"/>
                <a:gd name="connsiteY1" fmla="*/ 1503118 h 3006237"/>
                <a:gd name="connsiteX2" fmla="*/ 0 w 13780"/>
                <a:gd name="connsiteY2" fmla="*/ 0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80" h="3006237">
                  <a:moveTo>
                    <a:pt x="0" y="3006237"/>
                  </a:moveTo>
                  <a:cubicBezTo>
                    <a:pt x="0" y="3006237"/>
                    <a:pt x="0" y="2333280"/>
                    <a:pt x="0" y="1503118"/>
                  </a:cubicBezTo>
                  <a:cubicBezTo>
                    <a:pt x="0" y="672961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05832E28-8711-3739-107C-5A34F89BE8CC}"/>
                </a:ext>
              </a:extLst>
            </p:cNvPr>
            <p:cNvSpPr/>
            <p:nvPr/>
          </p:nvSpPr>
          <p:spPr>
            <a:xfrm>
              <a:off x="19382505" y="4063257"/>
              <a:ext cx="504107" cy="3006237"/>
            </a:xfrm>
            <a:custGeom>
              <a:avLst/>
              <a:gdLst>
                <a:gd name="connsiteX0" fmla="*/ 252054 w 504107"/>
                <a:gd name="connsiteY0" fmla="*/ 3006237 h 3006237"/>
                <a:gd name="connsiteX1" fmla="*/ 504108 w 504107"/>
                <a:gd name="connsiteY1" fmla="*/ 1503118 h 3006237"/>
                <a:gd name="connsiteX2" fmla="*/ 252054 w 504107"/>
                <a:gd name="connsiteY2" fmla="*/ 0 h 3006237"/>
                <a:gd name="connsiteX3" fmla="*/ 0 w 504107"/>
                <a:gd name="connsiteY3" fmla="*/ 1503118 h 3006237"/>
                <a:gd name="connsiteX4" fmla="*/ 252054 w 504107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107" h="3006237">
                  <a:moveTo>
                    <a:pt x="252054" y="3006237"/>
                  </a:moveTo>
                  <a:cubicBezTo>
                    <a:pt x="391262" y="3006237"/>
                    <a:pt x="504108" y="2333266"/>
                    <a:pt x="504108" y="1503118"/>
                  </a:cubicBezTo>
                  <a:cubicBezTo>
                    <a:pt x="504108" y="672968"/>
                    <a:pt x="391262" y="0"/>
                    <a:pt x="252054" y="0"/>
                  </a:cubicBezTo>
                  <a:cubicBezTo>
                    <a:pt x="112846" y="0"/>
                    <a:pt x="0" y="672968"/>
                    <a:pt x="0" y="1503118"/>
                  </a:cubicBezTo>
                  <a:cubicBezTo>
                    <a:pt x="0" y="2333266"/>
                    <a:pt x="112846" y="3006237"/>
                    <a:pt x="252054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6BA979D4-CC03-FB08-3659-C98BE33D97FA}"/>
                </a:ext>
              </a:extLst>
            </p:cNvPr>
            <p:cNvSpPr/>
            <p:nvPr/>
          </p:nvSpPr>
          <p:spPr>
            <a:xfrm>
              <a:off x="19382505" y="4063257"/>
              <a:ext cx="1006617" cy="3006237"/>
            </a:xfrm>
            <a:custGeom>
              <a:avLst/>
              <a:gdLst>
                <a:gd name="connsiteX0" fmla="*/ 503308 w 1006617"/>
                <a:gd name="connsiteY0" fmla="*/ 3006237 h 3006237"/>
                <a:gd name="connsiteX1" fmla="*/ 1006617 w 1006617"/>
                <a:gd name="connsiteY1" fmla="*/ 1503118 h 3006237"/>
                <a:gd name="connsiteX2" fmla="*/ 503308 w 1006617"/>
                <a:gd name="connsiteY2" fmla="*/ 0 h 3006237"/>
                <a:gd name="connsiteX3" fmla="*/ 0 w 1006617"/>
                <a:gd name="connsiteY3" fmla="*/ 1503118 h 3006237"/>
                <a:gd name="connsiteX4" fmla="*/ 503308 w 1006617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6617" h="3006237">
                  <a:moveTo>
                    <a:pt x="503308" y="3006237"/>
                  </a:moveTo>
                  <a:cubicBezTo>
                    <a:pt x="781283" y="3006237"/>
                    <a:pt x="1006617" y="2333266"/>
                    <a:pt x="1006617" y="1503118"/>
                  </a:cubicBezTo>
                  <a:cubicBezTo>
                    <a:pt x="1006617" y="672968"/>
                    <a:pt x="781283" y="0"/>
                    <a:pt x="503308" y="0"/>
                  </a:cubicBezTo>
                  <a:cubicBezTo>
                    <a:pt x="225334" y="0"/>
                    <a:pt x="0" y="672968"/>
                    <a:pt x="0" y="1503118"/>
                  </a:cubicBezTo>
                  <a:cubicBezTo>
                    <a:pt x="0" y="2333266"/>
                    <a:pt x="225334" y="3006237"/>
                    <a:pt x="503308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id="{FA13F4A2-FA26-9A47-0AD5-39D018D48DE8}"/>
                </a:ext>
              </a:extLst>
            </p:cNvPr>
            <p:cNvSpPr/>
            <p:nvPr/>
          </p:nvSpPr>
          <p:spPr>
            <a:xfrm>
              <a:off x="19382588" y="4063257"/>
              <a:ext cx="1508134" cy="3006237"/>
            </a:xfrm>
            <a:custGeom>
              <a:avLst/>
              <a:gdLst>
                <a:gd name="connsiteX0" fmla="*/ 754067 w 1508134"/>
                <a:gd name="connsiteY0" fmla="*/ 3006237 h 3006237"/>
                <a:gd name="connsiteX1" fmla="*/ 1508134 w 1508134"/>
                <a:gd name="connsiteY1" fmla="*/ 1503118 h 3006237"/>
                <a:gd name="connsiteX2" fmla="*/ 754067 w 1508134"/>
                <a:gd name="connsiteY2" fmla="*/ 0 h 3006237"/>
                <a:gd name="connsiteX3" fmla="*/ 0 w 1508134"/>
                <a:gd name="connsiteY3" fmla="*/ 1503118 h 3006237"/>
                <a:gd name="connsiteX4" fmla="*/ 754067 w 1508134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8134" h="3006237">
                  <a:moveTo>
                    <a:pt x="754067" y="3006237"/>
                  </a:moveTo>
                  <a:cubicBezTo>
                    <a:pt x="1170519" y="3006237"/>
                    <a:pt x="1508134" y="2333266"/>
                    <a:pt x="1508134" y="1503118"/>
                  </a:cubicBezTo>
                  <a:cubicBezTo>
                    <a:pt x="1508134" y="672968"/>
                    <a:pt x="1170519" y="0"/>
                    <a:pt x="754067" y="0"/>
                  </a:cubicBezTo>
                  <a:cubicBezTo>
                    <a:pt x="337601" y="0"/>
                    <a:pt x="0" y="672968"/>
                    <a:pt x="0" y="1503118"/>
                  </a:cubicBezTo>
                  <a:cubicBezTo>
                    <a:pt x="0" y="2333266"/>
                    <a:pt x="337601" y="3006237"/>
                    <a:pt x="754067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B5715985-F7EB-D726-2AD8-E35D71A3CAE7}"/>
                </a:ext>
              </a:extLst>
            </p:cNvPr>
            <p:cNvSpPr/>
            <p:nvPr/>
          </p:nvSpPr>
          <p:spPr>
            <a:xfrm>
              <a:off x="19382588" y="4063257"/>
              <a:ext cx="2011443" cy="3006237"/>
            </a:xfrm>
            <a:custGeom>
              <a:avLst/>
              <a:gdLst>
                <a:gd name="connsiteX0" fmla="*/ 1005722 w 2011443"/>
                <a:gd name="connsiteY0" fmla="*/ 3006237 h 3006237"/>
                <a:gd name="connsiteX1" fmla="*/ 2011443 w 2011443"/>
                <a:gd name="connsiteY1" fmla="*/ 1503118 h 3006237"/>
                <a:gd name="connsiteX2" fmla="*/ 1005722 w 2011443"/>
                <a:gd name="connsiteY2" fmla="*/ 0 h 3006237"/>
                <a:gd name="connsiteX3" fmla="*/ 0 w 2011443"/>
                <a:gd name="connsiteY3" fmla="*/ 1503118 h 3006237"/>
                <a:gd name="connsiteX4" fmla="*/ 1005722 w 2011443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43" h="3006237">
                  <a:moveTo>
                    <a:pt x="1005722" y="3006237"/>
                  </a:moveTo>
                  <a:cubicBezTo>
                    <a:pt x="1561160" y="3006237"/>
                    <a:pt x="2011443" y="2333266"/>
                    <a:pt x="2011443" y="1503118"/>
                  </a:cubicBezTo>
                  <a:cubicBezTo>
                    <a:pt x="2011443" y="672968"/>
                    <a:pt x="1561160" y="0"/>
                    <a:pt x="1005722" y="0"/>
                  </a:cubicBezTo>
                  <a:cubicBezTo>
                    <a:pt x="450268" y="0"/>
                    <a:pt x="0" y="672968"/>
                    <a:pt x="0" y="1503118"/>
                  </a:cubicBezTo>
                  <a:cubicBezTo>
                    <a:pt x="0" y="2333266"/>
                    <a:pt x="450268" y="3006237"/>
                    <a:pt x="1005722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B18FCC32-B143-BF3E-77A6-893142CE3DA5}"/>
                </a:ext>
              </a:extLst>
            </p:cNvPr>
            <p:cNvSpPr/>
            <p:nvPr/>
          </p:nvSpPr>
          <p:spPr>
            <a:xfrm>
              <a:off x="19382588" y="4063257"/>
              <a:ext cx="2513952" cy="3006237"/>
            </a:xfrm>
            <a:custGeom>
              <a:avLst/>
              <a:gdLst>
                <a:gd name="connsiteX0" fmla="*/ 1256976 w 2513952"/>
                <a:gd name="connsiteY0" fmla="*/ 3006237 h 3006237"/>
                <a:gd name="connsiteX1" fmla="*/ 2513952 w 2513952"/>
                <a:gd name="connsiteY1" fmla="*/ 1503118 h 3006237"/>
                <a:gd name="connsiteX2" fmla="*/ 1256976 w 2513952"/>
                <a:gd name="connsiteY2" fmla="*/ 0 h 3006237"/>
                <a:gd name="connsiteX3" fmla="*/ 0 w 2513952"/>
                <a:gd name="connsiteY3" fmla="*/ 1503118 h 3006237"/>
                <a:gd name="connsiteX4" fmla="*/ 1256976 w 2513952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13952" h="3006237">
                  <a:moveTo>
                    <a:pt x="1256976" y="3006237"/>
                  </a:moveTo>
                  <a:cubicBezTo>
                    <a:pt x="1951182" y="3006237"/>
                    <a:pt x="2513952" y="2333266"/>
                    <a:pt x="2513952" y="1503118"/>
                  </a:cubicBezTo>
                  <a:cubicBezTo>
                    <a:pt x="2513952" y="672968"/>
                    <a:pt x="1951182" y="0"/>
                    <a:pt x="1256976" y="0"/>
                  </a:cubicBezTo>
                  <a:cubicBezTo>
                    <a:pt x="562770" y="0"/>
                    <a:pt x="0" y="672968"/>
                    <a:pt x="0" y="1503118"/>
                  </a:cubicBezTo>
                  <a:cubicBezTo>
                    <a:pt x="0" y="2333266"/>
                    <a:pt x="562770" y="3006237"/>
                    <a:pt x="1256976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id="{A5C7C0C8-D7A5-7C64-D8E6-044CBEF7D5EC}"/>
                </a:ext>
              </a:extLst>
            </p:cNvPr>
            <p:cNvSpPr/>
            <p:nvPr/>
          </p:nvSpPr>
          <p:spPr>
            <a:xfrm>
              <a:off x="19382588" y="4063257"/>
              <a:ext cx="3016268" cy="3006237"/>
            </a:xfrm>
            <a:custGeom>
              <a:avLst/>
              <a:gdLst>
                <a:gd name="connsiteX0" fmla="*/ 1508134 w 3016268"/>
                <a:gd name="connsiteY0" fmla="*/ 3006237 h 3006237"/>
                <a:gd name="connsiteX1" fmla="*/ 3016269 w 3016268"/>
                <a:gd name="connsiteY1" fmla="*/ 1503118 h 3006237"/>
                <a:gd name="connsiteX2" fmla="*/ 1508134 w 3016268"/>
                <a:gd name="connsiteY2" fmla="*/ 0 h 3006237"/>
                <a:gd name="connsiteX3" fmla="*/ 0 w 3016268"/>
                <a:gd name="connsiteY3" fmla="*/ 1503118 h 3006237"/>
                <a:gd name="connsiteX4" fmla="*/ 1508134 w 3016268"/>
                <a:gd name="connsiteY4" fmla="*/ 3006237 h 300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6268" h="3006237">
                  <a:moveTo>
                    <a:pt x="1508134" y="3006237"/>
                  </a:moveTo>
                  <a:cubicBezTo>
                    <a:pt x="2341052" y="3006237"/>
                    <a:pt x="3016269" y="2333266"/>
                    <a:pt x="3016269" y="1503118"/>
                  </a:cubicBezTo>
                  <a:cubicBezTo>
                    <a:pt x="3016269" y="672968"/>
                    <a:pt x="2341052" y="0"/>
                    <a:pt x="1508134" y="0"/>
                  </a:cubicBezTo>
                  <a:cubicBezTo>
                    <a:pt x="675217" y="0"/>
                    <a:pt x="0" y="672968"/>
                    <a:pt x="0" y="1503118"/>
                  </a:cubicBezTo>
                  <a:cubicBezTo>
                    <a:pt x="0" y="2333266"/>
                    <a:pt x="675217" y="3006237"/>
                    <a:pt x="1508134" y="3006237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id="{0BFEB096-80C4-D455-BD99-E352ABD92430}"/>
                </a:ext>
              </a:extLst>
            </p:cNvPr>
            <p:cNvSpPr/>
            <p:nvPr/>
          </p:nvSpPr>
          <p:spPr>
            <a:xfrm>
              <a:off x="19233183" y="5389553"/>
              <a:ext cx="303164" cy="302162"/>
            </a:xfrm>
            <a:custGeom>
              <a:avLst/>
              <a:gdLst>
                <a:gd name="connsiteX0" fmla="*/ 151582 w 303164"/>
                <a:gd name="connsiteY0" fmla="*/ 302162 h 302162"/>
                <a:gd name="connsiteX1" fmla="*/ 303165 w 303164"/>
                <a:gd name="connsiteY1" fmla="*/ 151084 h 302162"/>
                <a:gd name="connsiteX2" fmla="*/ 151582 w 303164"/>
                <a:gd name="connsiteY2" fmla="*/ 0 h 302162"/>
                <a:gd name="connsiteX3" fmla="*/ 0 w 303164"/>
                <a:gd name="connsiteY3" fmla="*/ 151084 h 302162"/>
                <a:gd name="connsiteX4" fmla="*/ 151582 w 303164"/>
                <a:gd name="connsiteY4" fmla="*/ 302162 h 30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164" h="302162">
                  <a:moveTo>
                    <a:pt x="151582" y="302162"/>
                  </a:moveTo>
                  <a:cubicBezTo>
                    <a:pt x="235297" y="302162"/>
                    <a:pt x="303165" y="234520"/>
                    <a:pt x="303165" y="151084"/>
                  </a:cubicBezTo>
                  <a:cubicBezTo>
                    <a:pt x="303165" y="67634"/>
                    <a:pt x="235297" y="0"/>
                    <a:pt x="151582" y="0"/>
                  </a:cubicBezTo>
                  <a:cubicBezTo>
                    <a:pt x="67867" y="0"/>
                    <a:pt x="0" y="67634"/>
                    <a:pt x="0" y="151084"/>
                  </a:cubicBezTo>
                  <a:cubicBezTo>
                    <a:pt x="0" y="234520"/>
                    <a:pt x="67867" y="302162"/>
                    <a:pt x="151582" y="302162"/>
                  </a:cubicBezTo>
                  <a:close/>
                </a:path>
              </a:pathLst>
            </a:custGeom>
            <a:solidFill>
              <a:srgbClr val="E6E6E6"/>
            </a:solidFill>
            <a:ln w="137717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id="{04C5F540-1888-2059-D3BE-FCA11B1508AE}"/>
                </a:ext>
              </a:extLst>
            </p:cNvPr>
            <p:cNvSpPr/>
            <p:nvPr/>
          </p:nvSpPr>
          <p:spPr>
            <a:xfrm>
              <a:off x="16145014" y="5342021"/>
              <a:ext cx="442218" cy="440753"/>
            </a:xfrm>
            <a:custGeom>
              <a:avLst/>
              <a:gdLst>
                <a:gd name="connsiteX0" fmla="*/ 221109 w 442218"/>
                <a:gd name="connsiteY0" fmla="*/ 440753 h 440753"/>
                <a:gd name="connsiteX1" fmla="*/ 442218 w 442218"/>
                <a:gd name="connsiteY1" fmla="*/ 220371 h 440753"/>
                <a:gd name="connsiteX2" fmla="*/ 221109 w 442218"/>
                <a:gd name="connsiteY2" fmla="*/ 0 h 440753"/>
                <a:gd name="connsiteX3" fmla="*/ 0 w 442218"/>
                <a:gd name="connsiteY3" fmla="*/ 220371 h 440753"/>
                <a:gd name="connsiteX4" fmla="*/ 221109 w 442218"/>
                <a:gd name="connsiteY4" fmla="*/ 440753 h 44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218" h="440753">
                  <a:moveTo>
                    <a:pt x="221109" y="440753"/>
                  </a:moveTo>
                  <a:cubicBezTo>
                    <a:pt x="343224" y="440753"/>
                    <a:pt x="442218" y="342085"/>
                    <a:pt x="442218" y="220371"/>
                  </a:cubicBezTo>
                  <a:cubicBezTo>
                    <a:pt x="442218" y="98671"/>
                    <a:pt x="343224" y="0"/>
                    <a:pt x="221109" y="0"/>
                  </a:cubicBezTo>
                  <a:cubicBezTo>
                    <a:pt x="98994" y="0"/>
                    <a:pt x="0" y="98671"/>
                    <a:pt x="0" y="220371"/>
                  </a:cubicBezTo>
                  <a:cubicBezTo>
                    <a:pt x="0" y="342085"/>
                    <a:pt x="98994" y="440753"/>
                    <a:pt x="221109" y="44075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3385AA10-657E-5356-09B0-90B02E89DBF0}"/>
                </a:ext>
              </a:extLst>
            </p:cNvPr>
            <p:cNvSpPr/>
            <p:nvPr/>
          </p:nvSpPr>
          <p:spPr>
            <a:xfrm>
              <a:off x="15540085" y="5452160"/>
              <a:ext cx="221208" cy="220464"/>
            </a:xfrm>
            <a:custGeom>
              <a:avLst/>
              <a:gdLst>
                <a:gd name="connsiteX0" fmla="*/ 110604 w 221208"/>
                <a:gd name="connsiteY0" fmla="*/ 220464 h 220464"/>
                <a:gd name="connsiteX1" fmla="*/ 221208 w 221208"/>
                <a:gd name="connsiteY1" fmla="*/ 110232 h 220464"/>
                <a:gd name="connsiteX2" fmla="*/ 110604 w 221208"/>
                <a:gd name="connsiteY2" fmla="*/ 0 h 220464"/>
                <a:gd name="connsiteX3" fmla="*/ 0 w 221208"/>
                <a:gd name="connsiteY3" fmla="*/ 110232 h 220464"/>
                <a:gd name="connsiteX4" fmla="*/ 110604 w 221208"/>
                <a:gd name="connsiteY4" fmla="*/ 220464 h 22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208" h="220464">
                  <a:moveTo>
                    <a:pt x="110604" y="220464"/>
                  </a:moveTo>
                  <a:cubicBezTo>
                    <a:pt x="171689" y="220464"/>
                    <a:pt x="221208" y="171117"/>
                    <a:pt x="221208" y="110232"/>
                  </a:cubicBezTo>
                  <a:cubicBezTo>
                    <a:pt x="221208" y="49348"/>
                    <a:pt x="171689" y="0"/>
                    <a:pt x="110604" y="0"/>
                  </a:cubicBezTo>
                  <a:cubicBezTo>
                    <a:pt x="49519" y="0"/>
                    <a:pt x="0" y="49348"/>
                    <a:pt x="0" y="110232"/>
                  </a:cubicBezTo>
                  <a:cubicBezTo>
                    <a:pt x="0" y="171117"/>
                    <a:pt x="49519" y="220464"/>
                    <a:pt x="110604" y="220464"/>
                  </a:cubicBezTo>
                  <a:close/>
                </a:path>
              </a:pathLst>
            </a:custGeom>
            <a:solidFill>
              <a:srgbClr val="E6E6E6"/>
            </a:solidFill>
            <a:ln w="13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CD9C0A43-80C9-1399-D277-0311A6BF716C}"/>
                </a:ext>
              </a:extLst>
            </p:cNvPr>
            <p:cNvSpPr/>
            <p:nvPr/>
          </p:nvSpPr>
          <p:spPr>
            <a:xfrm>
              <a:off x="22948192" y="5452160"/>
              <a:ext cx="221213" cy="220464"/>
            </a:xfrm>
            <a:custGeom>
              <a:avLst/>
              <a:gdLst>
                <a:gd name="connsiteX0" fmla="*/ 110600 w 221213"/>
                <a:gd name="connsiteY0" fmla="*/ 220464 h 220464"/>
                <a:gd name="connsiteX1" fmla="*/ 221214 w 221213"/>
                <a:gd name="connsiteY1" fmla="*/ 110232 h 220464"/>
                <a:gd name="connsiteX2" fmla="*/ 110600 w 221213"/>
                <a:gd name="connsiteY2" fmla="*/ 0 h 220464"/>
                <a:gd name="connsiteX3" fmla="*/ 0 w 221213"/>
                <a:gd name="connsiteY3" fmla="*/ 110232 h 220464"/>
                <a:gd name="connsiteX4" fmla="*/ 110600 w 221213"/>
                <a:gd name="connsiteY4" fmla="*/ 220464 h 22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1213" h="220464">
                  <a:moveTo>
                    <a:pt x="110600" y="220464"/>
                  </a:moveTo>
                  <a:cubicBezTo>
                    <a:pt x="171688" y="220464"/>
                    <a:pt x="221214" y="171117"/>
                    <a:pt x="221214" y="110232"/>
                  </a:cubicBezTo>
                  <a:cubicBezTo>
                    <a:pt x="221214" y="49348"/>
                    <a:pt x="171688" y="0"/>
                    <a:pt x="110600" y="0"/>
                  </a:cubicBezTo>
                  <a:cubicBezTo>
                    <a:pt x="49512" y="0"/>
                    <a:pt x="0" y="49348"/>
                    <a:pt x="0" y="110232"/>
                  </a:cubicBezTo>
                  <a:cubicBezTo>
                    <a:pt x="0" y="171117"/>
                    <a:pt x="49512" y="220464"/>
                    <a:pt x="110600" y="220464"/>
                  </a:cubicBezTo>
                  <a:close/>
                </a:path>
              </a:pathLst>
            </a:custGeom>
            <a:solidFill>
              <a:srgbClr val="E6E6E6"/>
            </a:solidFill>
            <a:ln w="137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4D765BF1-3789-7A87-A22A-8472AE861102}"/>
                </a:ext>
              </a:extLst>
            </p:cNvPr>
            <p:cNvSpPr/>
            <p:nvPr/>
          </p:nvSpPr>
          <p:spPr>
            <a:xfrm>
              <a:off x="22177767" y="5342021"/>
              <a:ext cx="442206" cy="440753"/>
            </a:xfrm>
            <a:custGeom>
              <a:avLst/>
              <a:gdLst>
                <a:gd name="connsiteX0" fmla="*/ 221103 w 442206"/>
                <a:gd name="connsiteY0" fmla="*/ 440753 h 440753"/>
                <a:gd name="connsiteX1" fmla="*/ 442207 w 442206"/>
                <a:gd name="connsiteY1" fmla="*/ 220371 h 440753"/>
                <a:gd name="connsiteX2" fmla="*/ 221103 w 442206"/>
                <a:gd name="connsiteY2" fmla="*/ 0 h 440753"/>
                <a:gd name="connsiteX3" fmla="*/ 0 w 442206"/>
                <a:gd name="connsiteY3" fmla="*/ 220371 h 440753"/>
                <a:gd name="connsiteX4" fmla="*/ 221103 w 442206"/>
                <a:gd name="connsiteY4" fmla="*/ 440753 h 44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206" h="440753">
                  <a:moveTo>
                    <a:pt x="221103" y="440753"/>
                  </a:moveTo>
                  <a:cubicBezTo>
                    <a:pt x="343224" y="440753"/>
                    <a:pt x="442207" y="342085"/>
                    <a:pt x="442207" y="220371"/>
                  </a:cubicBezTo>
                  <a:cubicBezTo>
                    <a:pt x="442207" y="98671"/>
                    <a:pt x="343224" y="0"/>
                    <a:pt x="221103" y="0"/>
                  </a:cubicBezTo>
                  <a:cubicBezTo>
                    <a:pt x="98983" y="0"/>
                    <a:pt x="0" y="98671"/>
                    <a:pt x="0" y="220371"/>
                  </a:cubicBezTo>
                  <a:cubicBezTo>
                    <a:pt x="0" y="342085"/>
                    <a:pt x="98983" y="440753"/>
                    <a:pt x="221103" y="44075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C2C413F4-C086-60BE-714E-074B367EE4CA}"/>
              </a:ext>
            </a:extLst>
          </p:cNvPr>
          <p:cNvGrpSpPr/>
          <p:nvPr userDrawn="1"/>
        </p:nvGrpSpPr>
        <p:grpSpPr>
          <a:xfrm>
            <a:off x="8974008" y="4063318"/>
            <a:ext cx="5977957" cy="2995799"/>
            <a:chOff x="8974008" y="4063318"/>
            <a:chExt cx="5977957" cy="2995799"/>
          </a:xfrm>
        </p:grpSpPr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067D7849-3167-BC8C-E946-27863B5DD8AE}"/>
                </a:ext>
              </a:extLst>
            </p:cNvPr>
            <p:cNvSpPr/>
            <p:nvPr/>
          </p:nvSpPr>
          <p:spPr>
            <a:xfrm>
              <a:off x="11962952" y="4063318"/>
              <a:ext cx="13765" cy="2995799"/>
            </a:xfrm>
            <a:custGeom>
              <a:avLst/>
              <a:gdLst>
                <a:gd name="connsiteX0" fmla="*/ 0 w 13765"/>
                <a:gd name="connsiteY0" fmla="*/ 2995800 h 2995799"/>
                <a:gd name="connsiteX1" fmla="*/ 0 w 13765"/>
                <a:gd name="connsiteY1" fmla="*/ 1497893 h 2995799"/>
                <a:gd name="connsiteX2" fmla="*/ 0 w 13765"/>
                <a:gd name="connsiteY2" fmla="*/ 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65" h="2995799">
                  <a:moveTo>
                    <a:pt x="0" y="2995800"/>
                  </a:moveTo>
                  <a:cubicBezTo>
                    <a:pt x="0" y="2995800"/>
                    <a:pt x="0" y="2325123"/>
                    <a:pt x="0" y="1497893"/>
                  </a:cubicBezTo>
                  <a:cubicBezTo>
                    <a:pt x="0" y="670669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1E18D29A-1C66-6DBA-790F-3AE7C0448B56}"/>
                </a:ext>
              </a:extLst>
            </p:cNvPr>
            <p:cNvSpPr/>
            <p:nvPr/>
          </p:nvSpPr>
          <p:spPr>
            <a:xfrm>
              <a:off x="11463521" y="4063318"/>
              <a:ext cx="499527" cy="2995799"/>
            </a:xfrm>
            <a:custGeom>
              <a:avLst/>
              <a:gdLst>
                <a:gd name="connsiteX0" fmla="*/ 249770 w 499527"/>
                <a:gd name="connsiteY0" fmla="*/ 2995800 h 2995799"/>
                <a:gd name="connsiteX1" fmla="*/ 499527 w 499527"/>
                <a:gd name="connsiteY1" fmla="*/ 1497893 h 2995799"/>
                <a:gd name="connsiteX2" fmla="*/ 249770 w 499527"/>
                <a:gd name="connsiteY2" fmla="*/ 0 h 2995799"/>
                <a:gd name="connsiteX3" fmla="*/ 0 w 499527"/>
                <a:gd name="connsiteY3" fmla="*/ 1497893 h 2995799"/>
                <a:gd name="connsiteX4" fmla="*/ 249770 w 499527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527" h="2995799">
                  <a:moveTo>
                    <a:pt x="249770" y="2995800"/>
                  </a:moveTo>
                  <a:cubicBezTo>
                    <a:pt x="387712" y="2995800"/>
                    <a:pt x="499527" y="2325164"/>
                    <a:pt x="499527" y="1497893"/>
                  </a:cubicBezTo>
                  <a:cubicBezTo>
                    <a:pt x="499527" y="670632"/>
                    <a:pt x="387712" y="0"/>
                    <a:pt x="249770" y="0"/>
                  </a:cubicBezTo>
                  <a:cubicBezTo>
                    <a:pt x="111829" y="0"/>
                    <a:pt x="0" y="670632"/>
                    <a:pt x="0" y="1497893"/>
                  </a:cubicBezTo>
                  <a:cubicBezTo>
                    <a:pt x="0" y="2325164"/>
                    <a:pt x="111829" y="2995800"/>
                    <a:pt x="249770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38CE99C4-FF6B-305B-0E97-F6E09B9C509A}"/>
                </a:ext>
              </a:extLst>
            </p:cNvPr>
            <p:cNvSpPr/>
            <p:nvPr/>
          </p:nvSpPr>
          <p:spPr>
            <a:xfrm>
              <a:off x="10965564" y="4063318"/>
              <a:ext cx="997402" cy="2995799"/>
            </a:xfrm>
            <a:custGeom>
              <a:avLst/>
              <a:gdLst>
                <a:gd name="connsiteX0" fmla="*/ 498701 w 997402"/>
                <a:gd name="connsiteY0" fmla="*/ 2995800 h 2995799"/>
                <a:gd name="connsiteX1" fmla="*/ 997402 w 997402"/>
                <a:gd name="connsiteY1" fmla="*/ 1497893 h 2995799"/>
                <a:gd name="connsiteX2" fmla="*/ 498701 w 997402"/>
                <a:gd name="connsiteY2" fmla="*/ 0 h 2995799"/>
                <a:gd name="connsiteX3" fmla="*/ 0 w 997402"/>
                <a:gd name="connsiteY3" fmla="*/ 1497893 h 2995799"/>
                <a:gd name="connsiteX4" fmla="*/ 498701 w 997402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7402" h="2995799">
                  <a:moveTo>
                    <a:pt x="498701" y="2995800"/>
                  </a:moveTo>
                  <a:cubicBezTo>
                    <a:pt x="774130" y="2995800"/>
                    <a:pt x="997402" y="2325164"/>
                    <a:pt x="997402" y="1497893"/>
                  </a:cubicBezTo>
                  <a:cubicBezTo>
                    <a:pt x="997402" y="670632"/>
                    <a:pt x="774130" y="0"/>
                    <a:pt x="498701" y="0"/>
                  </a:cubicBezTo>
                  <a:cubicBezTo>
                    <a:pt x="223272" y="0"/>
                    <a:pt x="0" y="670632"/>
                    <a:pt x="0" y="1497893"/>
                  </a:cubicBezTo>
                  <a:cubicBezTo>
                    <a:pt x="0" y="2325164"/>
                    <a:pt x="223272" y="2995800"/>
                    <a:pt x="498701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323023D0-6EEF-5601-49CD-06E8ADFAFB84}"/>
                </a:ext>
              </a:extLst>
            </p:cNvPr>
            <p:cNvSpPr/>
            <p:nvPr/>
          </p:nvSpPr>
          <p:spPr>
            <a:xfrm>
              <a:off x="10468473" y="4063318"/>
              <a:ext cx="1494479" cy="2995799"/>
            </a:xfrm>
            <a:custGeom>
              <a:avLst/>
              <a:gdLst>
                <a:gd name="connsiteX0" fmla="*/ 747246 w 1494479"/>
                <a:gd name="connsiteY0" fmla="*/ 2995800 h 2995799"/>
                <a:gd name="connsiteX1" fmla="*/ 1494479 w 1494479"/>
                <a:gd name="connsiteY1" fmla="*/ 1497893 h 2995799"/>
                <a:gd name="connsiteX2" fmla="*/ 747246 w 1494479"/>
                <a:gd name="connsiteY2" fmla="*/ 0 h 2995799"/>
                <a:gd name="connsiteX3" fmla="*/ 0 w 1494479"/>
                <a:gd name="connsiteY3" fmla="*/ 1497893 h 2995799"/>
                <a:gd name="connsiteX4" fmla="*/ 747246 w 1494479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479" h="2995799">
                  <a:moveTo>
                    <a:pt x="747246" y="2995800"/>
                  </a:moveTo>
                  <a:cubicBezTo>
                    <a:pt x="1159928" y="2995800"/>
                    <a:pt x="1494479" y="2325164"/>
                    <a:pt x="1494479" y="1497893"/>
                  </a:cubicBezTo>
                  <a:cubicBezTo>
                    <a:pt x="1494479" y="670632"/>
                    <a:pt x="1159928" y="0"/>
                    <a:pt x="747246" y="0"/>
                  </a:cubicBezTo>
                  <a:cubicBezTo>
                    <a:pt x="334550" y="0"/>
                    <a:pt x="0" y="670632"/>
                    <a:pt x="0" y="1497893"/>
                  </a:cubicBezTo>
                  <a:cubicBezTo>
                    <a:pt x="0" y="2325164"/>
                    <a:pt x="334550" y="2995800"/>
                    <a:pt x="747246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id="{61502B0F-5FE7-6A1E-B9B8-7AB49D9160FB}"/>
                </a:ext>
              </a:extLst>
            </p:cNvPr>
            <p:cNvSpPr/>
            <p:nvPr/>
          </p:nvSpPr>
          <p:spPr>
            <a:xfrm>
              <a:off x="9969703" y="4063318"/>
              <a:ext cx="1993331" cy="2995799"/>
            </a:xfrm>
            <a:custGeom>
              <a:avLst/>
              <a:gdLst>
                <a:gd name="connsiteX0" fmla="*/ 996673 w 1993331"/>
                <a:gd name="connsiteY0" fmla="*/ 2995800 h 2995799"/>
                <a:gd name="connsiteX1" fmla="*/ 1993332 w 1993331"/>
                <a:gd name="connsiteY1" fmla="*/ 1497893 h 2995799"/>
                <a:gd name="connsiteX2" fmla="*/ 996673 w 1993331"/>
                <a:gd name="connsiteY2" fmla="*/ 0 h 2995799"/>
                <a:gd name="connsiteX3" fmla="*/ 0 w 1993331"/>
                <a:gd name="connsiteY3" fmla="*/ 1497893 h 2995799"/>
                <a:gd name="connsiteX4" fmla="*/ 996673 w 1993331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3331" h="2995799">
                  <a:moveTo>
                    <a:pt x="996673" y="2995800"/>
                  </a:moveTo>
                  <a:cubicBezTo>
                    <a:pt x="1547118" y="2995800"/>
                    <a:pt x="1993332" y="2325164"/>
                    <a:pt x="1993332" y="1497893"/>
                  </a:cubicBezTo>
                  <a:cubicBezTo>
                    <a:pt x="1993332" y="670632"/>
                    <a:pt x="1547118" y="0"/>
                    <a:pt x="996673" y="0"/>
                  </a:cubicBezTo>
                  <a:cubicBezTo>
                    <a:pt x="446228" y="0"/>
                    <a:pt x="0" y="670632"/>
                    <a:pt x="0" y="1497893"/>
                  </a:cubicBezTo>
                  <a:cubicBezTo>
                    <a:pt x="0" y="2325164"/>
                    <a:pt x="446228" y="2995800"/>
                    <a:pt x="996673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0" name="Полилиния 59">
              <a:extLst>
                <a:ext uri="{FF2B5EF4-FFF2-40B4-BE49-F238E27FC236}">
                  <a16:creationId xmlns:a16="http://schemas.microsoft.com/office/drawing/2014/main" id="{6E9932BC-8ADF-101D-A631-2C1A1BB8C636}"/>
                </a:ext>
              </a:extLst>
            </p:cNvPr>
            <p:cNvSpPr/>
            <p:nvPr/>
          </p:nvSpPr>
          <p:spPr>
            <a:xfrm>
              <a:off x="9471816" y="4063318"/>
              <a:ext cx="2491219" cy="2995799"/>
            </a:xfrm>
            <a:custGeom>
              <a:avLst/>
              <a:gdLst>
                <a:gd name="connsiteX0" fmla="*/ 1245616 w 2491219"/>
                <a:gd name="connsiteY0" fmla="*/ 2995800 h 2995799"/>
                <a:gd name="connsiteX1" fmla="*/ 2491219 w 2491219"/>
                <a:gd name="connsiteY1" fmla="*/ 1497893 h 2995799"/>
                <a:gd name="connsiteX2" fmla="*/ 1245616 w 2491219"/>
                <a:gd name="connsiteY2" fmla="*/ 0 h 2995799"/>
                <a:gd name="connsiteX3" fmla="*/ 0 w 2491219"/>
                <a:gd name="connsiteY3" fmla="*/ 1497893 h 2995799"/>
                <a:gd name="connsiteX4" fmla="*/ 1245616 w 2491219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1219" h="2995799">
                  <a:moveTo>
                    <a:pt x="1245616" y="2995800"/>
                  </a:moveTo>
                  <a:cubicBezTo>
                    <a:pt x="1933548" y="2995800"/>
                    <a:pt x="2491219" y="2325164"/>
                    <a:pt x="2491219" y="1497893"/>
                  </a:cubicBezTo>
                  <a:cubicBezTo>
                    <a:pt x="2491219" y="670632"/>
                    <a:pt x="1933548" y="0"/>
                    <a:pt x="1245616" y="0"/>
                  </a:cubicBezTo>
                  <a:cubicBezTo>
                    <a:pt x="557678" y="0"/>
                    <a:pt x="0" y="670632"/>
                    <a:pt x="0" y="1497893"/>
                  </a:cubicBezTo>
                  <a:cubicBezTo>
                    <a:pt x="0" y="2325164"/>
                    <a:pt x="557678" y="2995800"/>
                    <a:pt x="1245616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1" name="Полилиния 60">
              <a:extLst>
                <a:ext uri="{FF2B5EF4-FFF2-40B4-BE49-F238E27FC236}">
                  <a16:creationId xmlns:a16="http://schemas.microsoft.com/office/drawing/2014/main" id="{DB487465-1D3C-4B9C-3DC9-3D64C5574520}"/>
                </a:ext>
              </a:extLst>
            </p:cNvPr>
            <p:cNvSpPr/>
            <p:nvPr/>
          </p:nvSpPr>
          <p:spPr>
            <a:xfrm>
              <a:off x="8974008" y="4063318"/>
              <a:ext cx="2988944" cy="2995799"/>
            </a:xfrm>
            <a:custGeom>
              <a:avLst/>
              <a:gdLst>
                <a:gd name="connsiteX0" fmla="*/ 1494465 w 2988944"/>
                <a:gd name="connsiteY0" fmla="*/ 2995800 h 2995799"/>
                <a:gd name="connsiteX1" fmla="*/ 2988945 w 2988944"/>
                <a:gd name="connsiteY1" fmla="*/ 1497893 h 2995799"/>
                <a:gd name="connsiteX2" fmla="*/ 1494465 w 2988944"/>
                <a:gd name="connsiteY2" fmla="*/ 0 h 2995799"/>
                <a:gd name="connsiteX3" fmla="*/ 0 w 2988944"/>
                <a:gd name="connsiteY3" fmla="*/ 1497893 h 2995799"/>
                <a:gd name="connsiteX4" fmla="*/ 1494465 w 2988944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8944" h="2995799">
                  <a:moveTo>
                    <a:pt x="1494465" y="2995800"/>
                  </a:moveTo>
                  <a:cubicBezTo>
                    <a:pt x="2319844" y="2995800"/>
                    <a:pt x="2988945" y="2325164"/>
                    <a:pt x="2988945" y="1497893"/>
                  </a:cubicBezTo>
                  <a:cubicBezTo>
                    <a:pt x="2988945" y="670632"/>
                    <a:pt x="2319844" y="0"/>
                    <a:pt x="1494465" y="0"/>
                  </a:cubicBezTo>
                  <a:cubicBezTo>
                    <a:pt x="669097" y="0"/>
                    <a:pt x="0" y="670632"/>
                    <a:pt x="0" y="1497893"/>
                  </a:cubicBezTo>
                  <a:cubicBezTo>
                    <a:pt x="0" y="2325164"/>
                    <a:pt x="669097" y="2995800"/>
                    <a:pt x="1494465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67C71DF6-F87A-3EB9-48EE-174A5240FF89}"/>
                </a:ext>
              </a:extLst>
            </p:cNvPr>
            <p:cNvSpPr/>
            <p:nvPr/>
          </p:nvSpPr>
          <p:spPr>
            <a:xfrm>
              <a:off x="11963035" y="4063318"/>
              <a:ext cx="13765" cy="2995799"/>
            </a:xfrm>
            <a:custGeom>
              <a:avLst/>
              <a:gdLst>
                <a:gd name="connsiteX0" fmla="*/ 0 w 13765"/>
                <a:gd name="connsiteY0" fmla="*/ 2995800 h 2995799"/>
                <a:gd name="connsiteX1" fmla="*/ 0 w 13765"/>
                <a:gd name="connsiteY1" fmla="*/ 1497893 h 2995799"/>
                <a:gd name="connsiteX2" fmla="*/ 0 w 13765"/>
                <a:gd name="connsiteY2" fmla="*/ 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65" h="2995799">
                  <a:moveTo>
                    <a:pt x="0" y="2995800"/>
                  </a:moveTo>
                  <a:cubicBezTo>
                    <a:pt x="0" y="2995800"/>
                    <a:pt x="0" y="2325123"/>
                    <a:pt x="0" y="1497893"/>
                  </a:cubicBezTo>
                  <a:cubicBezTo>
                    <a:pt x="0" y="670669"/>
                    <a:pt x="0" y="0"/>
                    <a:pt x="0" y="0"/>
                  </a:cubicBez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id="{96D18BAB-724E-5E77-CC30-14AA791F37F9}"/>
                </a:ext>
              </a:extLst>
            </p:cNvPr>
            <p:cNvSpPr/>
            <p:nvPr/>
          </p:nvSpPr>
          <p:spPr>
            <a:xfrm>
              <a:off x="11962952" y="4063318"/>
              <a:ext cx="499513" cy="2995799"/>
            </a:xfrm>
            <a:custGeom>
              <a:avLst/>
              <a:gdLst>
                <a:gd name="connsiteX0" fmla="*/ 249757 w 499513"/>
                <a:gd name="connsiteY0" fmla="*/ 2995800 h 2995799"/>
                <a:gd name="connsiteX1" fmla="*/ 499513 w 499513"/>
                <a:gd name="connsiteY1" fmla="*/ 1497893 h 2995799"/>
                <a:gd name="connsiteX2" fmla="*/ 249757 w 499513"/>
                <a:gd name="connsiteY2" fmla="*/ 0 h 2995799"/>
                <a:gd name="connsiteX3" fmla="*/ 0 w 499513"/>
                <a:gd name="connsiteY3" fmla="*/ 1497893 h 2995799"/>
                <a:gd name="connsiteX4" fmla="*/ 249757 w 499513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513" h="2995799">
                  <a:moveTo>
                    <a:pt x="249757" y="2995800"/>
                  </a:moveTo>
                  <a:cubicBezTo>
                    <a:pt x="387698" y="2995800"/>
                    <a:pt x="499513" y="2325164"/>
                    <a:pt x="499513" y="1497893"/>
                  </a:cubicBezTo>
                  <a:cubicBezTo>
                    <a:pt x="499513" y="670632"/>
                    <a:pt x="387698" y="0"/>
                    <a:pt x="249757" y="0"/>
                  </a:cubicBezTo>
                  <a:cubicBezTo>
                    <a:pt x="111815" y="0"/>
                    <a:pt x="0" y="670632"/>
                    <a:pt x="0" y="1497893"/>
                  </a:cubicBezTo>
                  <a:cubicBezTo>
                    <a:pt x="0" y="2325164"/>
                    <a:pt x="111815" y="2995800"/>
                    <a:pt x="249757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4" name="Полилиния 63">
              <a:extLst>
                <a:ext uri="{FF2B5EF4-FFF2-40B4-BE49-F238E27FC236}">
                  <a16:creationId xmlns:a16="http://schemas.microsoft.com/office/drawing/2014/main" id="{7DEC7ECA-AA10-D4EB-D0F4-1B4EA2438C89}"/>
                </a:ext>
              </a:extLst>
            </p:cNvPr>
            <p:cNvSpPr/>
            <p:nvPr/>
          </p:nvSpPr>
          <p:spPr>
            <a:xfrm>
              <a:off x="11963035" y="4063318"/>
              <a:ext cx="997402" cy="2995799"/>
            </a:xfrm>
            <a:custGeom>
              <a:avLst/>
              <a:gdLst>
                <a:gd name="connsiteX0" fmla="*/ 498701 w 997402"/>
                <a:gd name="connsiteY0" fmla="*/ 2995800 h 2995799"/>
                <a:gd name="connsiteX1" fmla="*/ 997402 w 997402"/>
                <a:gd name="connsiteY1" fmla="*/ 1497893 h 2995799"/>
                <a:gd name="connsiteX2" fmla="*/ 498701 w 997402"/>
                <a:gd name="connsiteY2" fmla="*/ 0 h 2995799"/>
                <a:gd name="connsiteX3" fmla="*/ 0 w 997402"/>
                <a:gd name="connsiteY3" fmla="*/ 1497893 h 2995799"/>
                <a:gd name="connsiteX4" fmla="*/ 498701 w 997402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7402" h="2995799">
                  <a:moveTo>
                    <a:pt x="498701" y="2995800"/>
                  </a:moveTo>
                  <a:cubicBezTo>
                    <a:pt x="774116" y="2995800"/>
                    <a:pt x="997402" y="2325164"/>
                    <a:pt x="997402" y="1497893"/>
                  </a:cubicBezTo>
                  <a:cubicBezTo>
                    <a:pt x="997402" y="670632"/>
                    <a:pt x="774116" y="0"/>
                    <a:pt x="498701" y="0"/>
                  </a:cubicBezTo>
                  <a:cubicBezTo>
                    <a:pt x="223272" y="0"/>
                    <a:pt x="0" y="670632"/>
                    <a:pt x="0" y="1497893"/>
                  </a:cubicBezTo>
                  <a:cubicBezTo>
                    <a:pt x="0" y="2325164"/>
                    <a:pt x="223272" y="2995800"/>
                    <a:pt x="498701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AC5579F2-FC89-2BA2-CA4E-D238C9E958FD}"/>
                </a:ext>
              </a:extLst>
            </p:cNvPr>
            <p:cNvSpPr/>
            <p:nvPr/>
          </p:nvSpPr>
          <p:spPr>
            <a:xfrm>
              <a:off x="11963035" y="4063318"/>
              <a:ext cx="1494465" cy="2995799"/>
            </a:xfrm>
            <a:custGeom>
              <a:avLst/>
              <a:gdLst>
                <a:gd name="connsiteX0" fmla="*/ 747233 w 1494465"/>
                <a:gd name="connsiteY0" fmla="*/ 2995800 h 2995799"/>
                <a:gd name="connsiteX1" fmla="*/ 1494465 w 1494465"/>
                <a:gd name="connsiteY1" fmla="*/ 1497893 h 2995799"/>
                <a:gd name="connsiteX2" fmla="*/ 747233 w 1494465"/>
                <a:gd name="connsiteY2" fmla="*/ 0 h 2995799"/>
                <a:gd name="connsiteX3" fmla="*/ 0 w 1494465"/>
                <a:gd name="connsiteY3" fmla="*/ 1497893 h 2995799"/>
                <a:gd name="connsiteX4" fmla="*/ 747233 w 1494465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4465" h="2995799">
                  <a:moveTo>
                    <a:pt x="747233" y="2995800"/>
                  </a:moveTo>
                  <a:cubicBezTo>
                    <a:pt x="1159915" y="2995800"/>
                    <a:pt x="1494465" y="2325164"/>
                    <a:pt x="1494465" y="1497893"/>
                  </a:cubicBezTo>
                  <a:cubicBezTo>
                    <a:pt x="1494465" y="670632"/>
                    <a:pt x="1159915" y="0"/>
                    <a:pt x="747233" y="0"/>
                  </a:cubicBezTo>
                  <a:cubicBezTo>
                    <a:pt x="334537" y="0"/>
                    <a:pt x="0" y="670632"/>
                    <a:pt x="0" y="1497893"/>
                  </a:cubicBezTo>
                  <a:cubicBezTo>
                    <a:pt x="0" y="2325164"/>
                    <a:pt x="334537" y="2995800"/>
                    <a:pt x="747233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6" name="Полилиния 65">
              <a:extLst>
                <a:ext uri="{FF2B5EF4-FFF2-40B4-BE49-F238E27FC236}">
                  <a16:creationId xmlns:a16="http://schemas.microsoft.com/office/drawing/2014/main" id="{751DA7AD-9134-E6C5-FD8A-67B50192F6D1}"/>
                </a:ext>
              </a:extLst>
            </p:cNvPr>
            <p:cNvSpPr/>
            <p:nvPr/>
          </p:nvSpPr>
          <p:spPr>
            <a:xfrm>
              <a:off x="11962952" y="4063318"/>
              <a:ext cx="1993331" cy="2995799"/>
            </a:xfrm>
            <a:custGeom>
              <a:avLst/>
              <a:gdLst>
                <a:gd name="connsiteX0" fmla="*/ 996659 w 1993331"/>
                <a:gd name="connsiteY0" fmla="*/ 2995800 h 2995799"/>
                <a:gd name="connsiteX1" fmla="*/ 1993332 w 1993331"/>
                <a:gd name="connsiteY1" fmla="*/ 1497893 h 2995799"/>
                <a:gd name="connsiteX2" fmla="*/ 996659 w 1993331"/>
                <a:gd name="connsiteY2" fmla="*/ 0 h 2995799"/>
                <a:gd name="connsiteX3" fmla="*/ 0 w 1993331"/>
                <a:gd name="connsiteY3" fmla="*/ 1497893 h 2995799"/>
                <a:gd name="connsiteX4" fmla="*/ 996659 w 1993331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3331" h="2995799">
                  <a:moveTo>
                    <a:pt x="996659" y="2995800"/>
                  </a:moveTo>
                  <a:cubicBezTo>
                    <a:pt x="1547104" y="2995800"/>
                    <a:pt x="1993332" y="2325164"/>
                    <a:pt x="1993332" y="1497893"/>
                  </a:cubicBezTo>
                  <a:cubicBezTo>
                    <a:pt x="1993332" y="670632"/>
                    <a:pt x="1547104" y="0"/>
                    <a:pt x="996659" y="0"/>
                  </a:cubicBezTo>
                  <a:cubicBezTo>
                    <a:pt x="446214" y="0"/>
                    <a:pt x="0" y="670632"/>
                    <a:pt x="0" y="1497893"/>
                  </a:cubicBezTo>
                  <a:cubicBezTo>
                    <a:pt x="0" y="2325164"/>
                    <a:pt x="446214" y="2995800"/>
                    <a:pt x="996659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7" name="Полилиния 66">
              <a:extLst>
                <a:ext uri="{FF2B5EF4-FFF2-40B4-BE49-F238E27FC236}">
                  <a16:creationId xmlns:a16="http://schemas.microsoft.com/office/drawing/2014/main" id="{D275B825-D586-6039-9FAE-9738297E3654}"/>
                </a:ext>
              </a:extLst>
            </p:cNvPr>
            <p:cNvSpPr/>
            <p:nvPr/>
          </p:nvSpPr>
          <p:spPr>
            <a:xfrm>
              <a:off x="11962952" y="4063318"/>
              <a:ext cx="2491220" cy="2995799"/>
            </a:xfrm>
            <a:custGeom>
              <a:avLst/>
              <a:gdLst>
                <a:gd name="connsiteX0" fmla="*/ 1245604 w 2491220"/>
                <a:gd name="connsiteY0" fmla="*/ 2995800 h 2995799"/>
                <a:gd name="connsiteX1" fmla="*/ 2491221 w 2491220"/>
                <a:gd name="connsiteY1" fmla="*/ 1497893 h 2995799"/>
                <a:gd name="connsiteX2" fmla="*/ 1245604 w 2491220"/>
                <a:gd name="connsiteY2" fmla="*/ 0 h 2995799"/>
                <a:gd name="connsiteX3" fmla="*/ 0 w 2491220"/>
                <a:gd name="connsiteY3" fmla="*/ 1497893 h 2995799"/>
                <a:gd name="connsiteX4" fmla="*/ 1245604 w 2491220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1220" h="2995799">
                  <a:moveTo>
                    <a:pt x="1245604" y="2995800"/>
                  </a:moveTo>
                  <a:cubicBezTo>
                    <a:pt x="1933535" y="2995800"/>
                    <a:pt x="2491221" y="2325164"/>
                    <a:pt x="2491221" y="1497893"/>
                  </a:cubicBezTo>
                  <a:cubicBezTo>
                    <a:pt x="2491221" y="670632"/>
                    <a:pt x="1933535" y="0"/>
                    <a:pt x="1245604" y="0"/>
                  </a:cubicBezTo>
                  <a:cubicBezTo>
                    <a:pt x="557671" y="0"/>
                    <a:pt x="0" y="670632"/>
                    <a:pt x="0" y="1497893"/>
                  </a:cubicBezTo>
                  <a:cubicBezTo>
                    <a:pt x="0" y="2325164"/>
                    <a:pt x="557671" y="2995800"/>
                    <a:pt x="1245604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id="{BF8CA72D-B46B-C00D-E8F6-C785438FE5D1}"/>
                </a:ext>
              </a:extLst>
            </p:cNvPr>
            <p:cNvSpPr/>
            <p:nvPr/>
          </p:nvSpPr>
          <p:spPr>
            <a:xfrm>
              <a:off x="11963035" y="4063318"/>
              <a:ext cx="2988930" cy="2995799"/>
            </a:xfrm>
            <a:custGeom>
              <a:avLst/>
              <a:gdLst>
                <a:gd name="connsiteX0" fmla="*/ 1494465 w 2988930"/>
                <a:gd name="connsiteY0" fmla="*/ 2995800 h 2995799"/>
                <a:gd name="connsiteX1" fmla="*/ 2988931 w 2988930"/>
                <a:gd name="connsiteY1" fmla="*/ 1497893 h 2995799"/>
                <a:gd name="connsiteX2" fmla="*/ 1494465 w 2988930"/>
                <a:gd name="connsiteY2" fmla="*/ 0 h 2995799"/>
                <a:gd name="connsiteX3" fmla="*/ 0 w 2988930"/>
                <a:gd name="connsiteY3" fmla="*/ 1497893 h 2995799"/>
                <a:gd name="connsiteX4" fmla="*/ 1494465 w 2988930"/>
                <a:gd name="connsiteY4" fmla="*/ 2995800 h 2995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8930" h="2995799">
                  <a:moveTo>
                    <a:pt x="1494465" y="2995800"/>
                  </a:moveTo>
                  <a:cubicBezTo>
                    <a:pt x="2319843" y="2995800"/>
                    <a:pt x="2988931" y="2325164"/>
                    <a:pt x="2988931" y="1497893"/>
                  </a:cubicBezTo>
                  <a:cubicBezTo>
                    <a:pt x="2988931" y="670632"/>
                    <a:pt x="2319843" y="0"/>
                    <a:pt x="1494465" y="0"/>
                  </a:cubicBezTo>
                  <a:cubicBezTo>
                    <a:pt x="669087" y="0"/>
                    <a:pt x="0" y="670632"/>
                    <a:pt x="0" y="1497893"/>
                  </a:cubicBezTo>
                  <a:cubicBezTo>
                    <a:pt x="0" y="2325164"/>
                    <a:pt x="669087" y="2995800"/>
                    <a:pt x="1494465" y="299580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C18083B1-806F-3920-AC89-7AA53A1FA7A9}"/>
                </a:ext>
              </a:extLst>
            </p:cNvPr>
            <p:cNvSpPr/>
            <p:nvPr/>
          </p:nvSpPr>
          <p:spPr>
            <a:xfrm>
              <a:off x="11809649" y="5384445"/>
              <a:ext cx="302835" cy="303531"/>
            </a:xfrm>
            <a:custGeom>
              <a:avLst/>
              <a:gdLst>
                <a:gd name="connsiteX0" fmla="*/ 151418 w 302835"/>
                <a:gd name="connsiteY0" fmla="*/ 303531 h 303531"/>
                <a:gd name="connsiteX1" fmla="*/ 302835 w 302835"/>
                <a:gd name="connsiteY1" fmla="*/ 151766 h 303531"/>
                <a:gd name="connsiteX2" fmla="*/ 151418 w 302835"/>
                <a:gd name="connsiteY2" fmla="*/ 0 h 303531"/>
                <a:gd name="connsiteX3" fmla="*/ 0 w 302835"/>
                <a:gd name="connsiteY3" fmla="*/ 151766 h 303531"/>
                <a:gd name="connsiteX4" fmla="*/ 151418 w 302835"/>
                <a:gd name="connsiteY4" fmla="*/ 303531 h 30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835" h="303531">
                  <a:moveTo>
                    <a:pt x="151418" y="303531"/>
                  </a:moveTo>
                  <a:cubicBezTo>
                    <a:pt x="235042" y="303531"/>
                    <a:pt x="302835" y="235582"/>
                    <a:pt x="302835" y="151766"/>
                  </a:cubicBezTo>
                  <a:cubicBezTo>
                    <a:pt x="302835" y="67951"/>
                    <a:pt x="235042" y="0"/>
                    <a:pt x="151418" y="0"/>
                  </a:cubicBezTo>
                  <a:cubicBezTo>
                    <a:pt x="67794" y="0"/>
                    <a:pt x="0" y="67951"/>
                    <a:pt x="0" y="151766"/>
                  </a:cubicBezTo>
                  <a:cubicBezTo>
                    <a:pt x="0" y="235582"/>
                    <a:pt x="67794" y="303531"/>
                    <a:pt x="151418" y="303531"/>
                  </a:cubicBezTo>
                  <a:close/>
                </a:path>
              </a:pathLst>
            </a:custGeom>
            <a:solidFill>
              <a:srgbClr val="E6E6E6"/>
            </a:solidFill>
            <a:ln w="137535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70" name="Группа 69">
            <a:extLst>
              <a:ext uri="{FF2B5EF4-FFF2-40B4-BE49-F238E27FC236}">
                <a16:creationId xmlns:a16="http://schemas.microsoft.com/office/drawing/2014/main" id="{AD896949-65E9-2D9A-6A35-F16603D5CB7C}"/>
              </a:ext>
            </a:extLst>
          </p:cNvPr>
          <p:cNvGrpSpPr/>
          <p:nvPr userDrawn="1"/>
        </p:nvGrpSpPr>
        <p:grpSpPr>
          <a:xfrm>
            <a:off x="1143244" y="4034210"/>
            <a:ext cx="7181630" cy="3058947"/>
            <a:chOff x="1143244" y="4034210"/>
            <a:chExt cx="7181630" cy="3058947"/>
          </a:xfrm>
        </p:grpSpPr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D8812891-3ACF-5690-2B8F-505FC7C23FA1}"/>
                </a:ext>
              </a:extLst>
            </p:cNvPr>
            <p:cNvSpPr/>
            <p:nvPr/>
          </p:nvSpPr>
          <p:spPr>
            <a:xfrm>
              <a:off x="4689434" y="4034210"/>
              <a:ext cx="13788" cy="3058947"/>
            </a:xfrm>
            <a:custGeom>
              <a:avLst/>
              <a:gdLst>
                <a:gd name="connsiteX0" fmla="*/ 0 w 13788"/>
                <a:gd name="connsiteY0" fmla="*/ 0 h 3058947"/>
                <a:gd name="connsiteX1" fmla="*/ 0 w 13788"/>
                <a:gd name="connsiteY1" fmla="*/ 3058948 h 305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788" h="3058947">
                  <a:moveTo>
                    <a:pt x="0" y="0"/>
                  </a:moveTo>
                  <a:lnTo>
                    <a:pt x="0" y="3058948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CE88909F-71D5-6EDD-17B1-BC403FC32570}"/>
                </a:ext>
              </a:extLst>
            </p:cNvPr>
            <p:cNvSpPr/>
            <p:nvPr/>
          </p:nvSpPr>
          <p:spPr>
            <a:xfrm>
              <a:off x="1307733" y="5468086"/>
              <a:ext cx="6878322" cy="13796"/>
            </a:xfrm>
            <a:custGeom>
              <a:avLst/>
              <a:gdLst>
                <a:gd name="connsiteX0" fmla="*/ 6878322 w 6878322"/>
                <a:gd name="connsiteY0" fmla="*/ 0 h 13796"/>
                <a:gd name="connsiteX1" fmla="*/ 0 w 6878322"/>
                <a:gd name="connsiteY1" fmla="*/ 0 h 13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78322" h="13796">
                  <a:moveTo>
                    <a:pt x="6878322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25CA6590-99A0-C7B0-6561-041C8F9EB245}"/>
                </a:ext>
              </a:extLst>
            </p:cNvPr>
            <p:cNvSpPr/>
            <p:nvPr/>
          </p:nvSpPr>
          <p:spPr>
            <a:xfrm>
              <a:off x="1632401" y="4070696"/>
              <a:ext cx="3057033" cy="2953074"/>
            </a:xfrm>
            <a:custGeom>
              <a:avLst/>
              <a:gdLst>
                <a:gd name="connsiteX0" fmla="*/ 3057034 w 3057033"/>
                <a:gd name="connsiteY0" fmla="*/ 1397390 h 2953074"/>
                <a:gd name="connsiteX1" fmla="*/ 509763 w 3057033"/>
                <a:gd name="connsiteY1" fmla="*/ 154723 h 2953074"/>
                <a:gd name="connsiteX2" fmla="*/ 509763 w 3057033"/>
                <a:gd name="connsiteY2" fmla="*/ 2831348 h 2953074"/>
                <a:gd name="connsiteX3" fmla="*/ 3057034 w 3057033"/>
                <a:gd name="connsiteY3" fmla="*/ 1397486 h 2953074"/>
                <a:gd name="connsiteX4" fmla="*/ 3057034 w 3057033"/>
                <a:gd name="connsiteY4" fmla="*/ 1397390 h 2953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033" h="2953074">
                  <a:moveTo>
                    <a:pt x="3057034" y="1397390"/>
                  </a:moveTo>
                  <a:cubicBezTo>
                    <a:pt x="2006142" y="250232"/>
                    <a:pt x="1112062" y="-288703"/>
                    <a:pt x="509763" y="154723"/>
                  </a:cubicBezTo>
                  <a:cubicBezTo>
                    <a:pt x="-190987" y="670627"/>
                    <a:pt x="-148523" y="2379185"/>
                    <a:pt x="509763" y="2831348"/>
                  </a:cubicBezTo>
                  <a:cubicBezTo>
                    <a:pt x="1083493" y="3225523"/>
                    <a:pt x="2006142" y="2640138"/>
                    <a:pt x="3057034" y="1397486"/>
                  </a:cubicBezTo>
                  <a:lnTo>
                    <a:pt x="3057034" y="1397390"/>
                  </a:ln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4" name="Полилиния 73">
              <a:extLst>
                <a:ext uri="{FF2B5EF4-FFF2-40B4-BE49-F238E27FC236}">
                  <a16:creationId xmlns:a16="http://schemas.microsoft.com/office/drawing/2014/main" id="{9C9EF84F-DD5E-D80C-8C2F-92D4508EB504}"/>
                </a:ext>
              </a:extLst>
            </p:cNvPr>
            <p:cNvSpPr/>
            <p:nvPr/>
          </p:nvSpPr>
          <p:spPr>
            <a:xfrm>
              <a:off x="2510670" y="4035938"/>
              <a:ext cx="2178763" cy="2963035"/>
            </a:xfrm>
            <a:custGeom>
              <a:avLst/>
              <a:gdLst>
                <a:gd name="connsiteX0" fmla="*/ 2178764 w 2178763"/>
                <a:gd name="connsiteY0" fmla="*/ 1432148 h 2963035"/>
                <a:gd name="connsiteX1" fmla="*/ 491300 w 2178763"/>
                <a:gd name="connsiteY1" fmla="*/ 26661 h 2963035"/>
                <a:gd name="connsiteX2" fmla="*/ 491300 w 2178763"/>
                <a:gd name="connsiteY2" fmla="*/ 2939712 h 2963035"/>
                <a:gd name="connsiteX3" fmla="*/ 2178764 w 2178763"/>
                <a:gd name="connsiteY3" fmla="*/ 1432148 h 296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8763" h="2963035">
                  <a:moveTo>
                    <a:pt x="2178764" y="1432148"/>
                  </a:moveTo>
                  <a:cubicBezTo>
                    <a:pt x="1586811" y="513517"/>
                    <a:pt x="899774" y="-142549"/>
                    <a:pt x="491300" y="26661"/>
                  </a:cubicBezTo>
                  <a:cubicBezTo>
                    <a:pt x="-180707" y="305106"/>
                    <a:pt x="-146605" y="2693977"/>
                    <a:pt x="491300" y="2939712"/>
                  </a:cubicBezTo>
                  <a:cubicBezTo>
                    <a:pt x="895734" y="3095478"/>
                    <a:pt x="1581930" y="2457458"/>
                    <a:pt x="2178764" y="143214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6AE45EFF-5884-E701-C3CC-807D6D4EAD1F}"/>
                </a:ext>
              </a:extLst>
            </p:cNvPr>
            <p:cNvSpPr/>
            <p:nvPr/>
          </p:nvSpPr>
          <p:spPr>
            <a:xfrm>
              <a:off x="3560374" y="4034383"/>
              <a:ext cx="1129059" cy="2963408"/>
            </a:xfrm>
            <a:custGeom>
              <a:avLst/>
              <a:gdLst>
                <a:gd name="connsiteX0" fmla="*/ 1129060 w 1129059"/>
                <a:gd name="connsiteY0" fmla="*/ 1433703 h 2963408"/>
                <a:gd name="connsiteX1" fmla="*/ 301384 w 1129059"/>
                <a:gd name="connsiteY1" fmla="*/ 2460 h 2963408"/>
                <a:gd name="connsiteX2" fmla="*/ 301384 w 1129059"/>
                <a:gd name="connsiteY2" fmla="*/ 2961300 h 2963408"/>
                <a:gd name="connsiteX3" fmla="*/ 1129060 w 1129059"/>
                <a:gd name="connsiteY3" fmla="*/ 1433703 h 296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9059" h="2963408">
                  <a:moveTo>
                    <a:pt x="1129060" y="1433703"/>
                  </a:moveTo>
                  <a:cubicBezTo>
                    <a:pt x="801095" y="589997"/>
                    <a:pt x="500830" y="-44637"/>
                    <a:pt x="301384" y="2460"/>
                  </a:cubicBezTo>
                  <a:cubicBezTo>
                    <a:pt x="-112164" y="100226"/>
                    <a:pt x="-88586" y="2879789"/>
                    <a:pt x="301384" y="2961300"/>
                  </a:cubicBezTo>
                  <a:cubicBezTo>
                    <a:pt x="464664" y="2995420"/>
                    <a:pt x="724708" y="2620988"/>
                    <a:pt x="1129060" y="143370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BB671090-4EEB-AC34-1489-1F5D51772E65}"/>
                </a:ext>
              </a:extLst>
            </p:cNvPr>
            <p:cNvSpPr/>
            <p:nvPr/>
          </p:nvSpPr>
          <p:spPr>
            <a:xfrm>
              <a:off x="4689434" y="4070696"/>
              <a:ext cx="3057044" cy="2953074"/>
            </a:xfrm>
            <a:custGeom>
              <a:avLst/>
              <a:gdLst>
                <a:gd name="connsiteX0" fmla="*/ 0 w 3057044"/>
                <a:gd name="connsiteY0" fmla="*/ 1397390 h 2953074"/>
                <a:gd name="connsiteX1" fmla="*/ 2547279 w 3057044"/>
                <a:gd name="connsiteY1" fmla="*/ 154723 h 2953074"/>
                <a:gd name="connsiteX2" fmla="*/ 2547279 w 3057044"/>
                <a:gd name="connsiteY2" fmla="*/ 2831348 h 2953074"/>
                <a:gd name="connsiteX3" fmla="*/ 0 w 3057044"/>
                <a:gd name="connsiteY3" fmla="*/ 1397486 h 2953074"/>
                <a:gd name="connsiteX4" fmla="*/ 0 w 3057044"/>
                <a:gd name="connsiteY4" fmla="*/ 1397390 h 2953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044" h="2953074">
                  <a:moveTo>
                    <a:pt x="0" y="1397390"/>
                  </a:moveTo>
                  <a:cubicBezTo>
                    <a:pt x="1050892" y="250232"/>
                    <a:pt x="1944985" y="-288703"/>
                    <a:pt x="2547279" y="154723"/>
                  </a:cubicBezTo>
                  <a:cubicBezTo>
                    <a:pt x="3248035" y="670627"/>
                    <a:pt x="3205567" y="2379185"/>
                    <a:pt x="2547279" y="2831348"/>
                  </a:cubicBezTo>
                  <a:cubicBezTo>
                    <a:pt x="1973554" y="3225523"/>
                    <a:pt x="1050892" y="2640138"/>
                    <a:pt x="0" y="1397486"/>
                  </a:cubicBezTo>
                  <a:lnTo>
                    <a:pt x="0" y="1397390"/>
                  </a:ln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55D803D1-167D-2348-AF37-D5B01C467A46}"/>
                </a:ext>
              </a:extLst>
            </p:cNvPr>
            <p:cNvSpPr/>
            <p:nvPr/>
          </p:nvSpPr>
          <p:spPr>
            <a:xfrm>
              <a:off x="4689434" y="4035938"/>
              <a:ext cx="2178773" cy="2963035"/>
            </a:xfrm>
            <a:custGeom>
              <a:avLst/>
              <a:gdLst>
                <a:gd name="connsiteX0" fmla="*/ 0 w 2178773"/>
                <a:gd name="connsiteY0" fmla="*/ 1432148 h 2963035"/>
                <a:gd name="connsiteX1" fmla="*/ 1687477 w 2178773"/>
                <a:gd name="connsiteY1" fmla="*/ 26661 h 2963035"/>
                <a:gd name="connsiteX2" fmla="*/ 1687477 w 2178773"/>
                <a:gd name="connsiteY2" fmla="*/ 2939712 h 2963035"/>
                <a:gd name="connsiteX3" fmla="*/ 0 w 2178773"/>
                <a:gd name="connsiteY3" fmla="*/ 1432148 h 296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78773" h="2963035">
                  <a:moveTo>
                    <a:pt x="0" y="1432148"/>
                  </a:moveTo>
                  <a:cubicBezTo>
                    <a:pt x="591967" y="513517"/>
                    <a:pt x="1279003" y="-142549"/>
                    <a:pt x="1687477" y="26661"/>
                  </a:cubicBezTo>
                  <a:cubicBezTo>
                    <a:pt x="2359484" y="305106"/>
                    <a:pt x="2325373" y="2693977"/>
                    <a:pt x="1687477" y="2939712"/>
                  </a:cubicBezTo>
                  <a:cubicBezTo>
                    <a:pt x="1283043" y="3095478"/>
                    <a:pt x="596848" y="2457458"/>
                    <a:pt x="0" y="1432148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21FB0C47-D015-CE66-8567-66ED35C0B8AE}"/>
                </a:ext>
              </a:extLst>
            </p:cNvPr>
            <p:cNvSpPr/>
            <p:nvPr/>
          </p:nvSpPr>
          <p:spPr>
            <a:xfrm>
              <a:off x="4689434" y="4034383"/>
              <a:ext cx="1129064" cy="2963408"/>
            </a:xfrm>
            <a:custGeom>
              <a:avLst/>
              <a:gdLst>
                <a:gd name="connsiteX0" fmla="*/ 0 w 1129064"/>
                <a:gd name="connsiteY0" fmla="*/ 1433703 h 2963408"/>
                <a:gd name="connsiteX1" fmla="*/ 827675 w 1129064"/>
                <a:gd name="connsiteY1" fmla="*/ 2460 h 2963408"/>
                <a:gd name="connsiteX2" fmla="*/ 827675 w 1129064"/>
                <a:gd name="connsiteY2" fmla="*/ 2961300 h 2963408"/>
                <a:gd name="connsiteX3" fmla="*/ 0 w 1129064"/>
                <a:gd name="connsiteY3" fmla="*/ 1433703 h 296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9064" h="2963408">
                  <a:moveTo>
                    <a:pt x="0" y="1433703"/>
                  </a:moveTo>
                  <a:cubicBezTo>
                    <a:pt x="327979" y="589997"/>
                    <a:pt x="628230" y="-44637"/>
                    <a:pt x="827675" y="2460"/>
                  </a:cubicBezTo>
                  <a:cubicBezTo>
                    <a:pt x="1241238" y="100226"/>
                    <a:pt x="1217646" y="2879789"/>
                    <a:pt x="827675" y="2961300"/>
                  </a:cubicBezTo>
                  <a:cubicBezTo>
                    <a:pt x="664396" y="2995420"/>
                    <a:pt x="404351" y="2620988"/>
                    <a:pt x="0" y="1433703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A14F6227-7682-C6CA-BE52-5713C5C34AEA}"/>
                </a:ext>
              </a:extLst>
            </p:cNvPr>
            <p:cNvSpPr/>
            <p:nvPr/>
          </p:nvSpPr>
          <p:spPr>
            <a:xfrm>
              <a:off x="1143244" y="5317314"/>
              <a:ext cx="303339" cy="303529"/>
            </a:xfrm>
            <a:custGeom>
              <a:avLst/>
              <a:gdLst>
                <a:gd name="connsiteX0" fmla="*/ 151670 w 303339"/>
                <a:gd name="connsiteY0" fmla="*/ 303530 h 303529"/>
                <a:gd name="connsiteX1" fmla="*/ 303339 w 303339"/>
                <a:gd name="connsiteY1" fmla="*/ 151765 h 303529"/>
                <a:gd name="connsiteX2" fmla="*/ 151670 w 303339"/>
                <a:gd name="connsiteY2" fmla="*/ 0 h 303529"/>
                <a:gd name="connsiteX3" fmla="*/ 0 w 303339"/>
                <a:gd name="connsiteY3" fmla="*/ 151765 h 303529"/>
                <a:gd name="connsiteX4" fmla="*/ 151670 w 303339"/>
                <a:gd name="connsiteY4" fmla="*/ 303530 h 30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339" h="303529">
                  <a:moveTo>
                    <a:pt x="151670" y="303530"/>
                  </a:moveTo>
                  <a:cubicBezTo>
                    <a:pt x="235434" y="303530"/>
                    <a:pt x="303339" y="235581"/>
                    <a:pt x="303339" y="151765"/>
                  </a:cubicBezTo>
                  <a:cubicBezTo>
                    <a:pt x="303339" y="67947"/>
                    <a:pt x="235434" y="0"/>
                    <a:pt x="151670" y="0"/>
                  </a:cubicBezTo>
                  <a:cubicBezTo>
                    <a:pt x="67905" y="0"/>
                    <a:pt x="0" y="67947"/>
                    <a:pt x="0" y="151765"/>
                  </a:cubicBezTo>
                  <a:cubicBezTo>
                    <a:pt x="0" y="235581"/>
                    <a:pt x="67905" y="303530"/>
                    <a:pt x="151670" y="303530"/>
                  </a:cubicBezTo>
                  <a:close/>
                </a:path>
              </a:pathLst>
            </a:custGeom>
            <a:solidFill>
              <a:srgbClr val="E6E6E6"/>
            </a:solidFill>
            <a:ln w="13776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99014EC1-33DC-E2B9-04FF-A1D7731679DF}"/>
                </a:ext>
              </a:extLst>
            </p:cNvPr>
            <p:cNvSpPr/>
            <p:nvPr/>
          </p:nvSpPr>
          <p:spPr>
            <a:xfrm>
              <a:off x="1785363" y="4416531"/>
              <a:ext cx="191088" cy="191208"/>
            </a:xfrm>
            <a:custGeom>
              <a:avLst/>
              <a:gdLst>
                <a:gd name="connsiteX0" fmla="*/ 95544 w 191088"/>
                <a:gd name="connsiteY0" fmla="*/ 191209 h 191208"/>
                <a:gd name="connsiteX1" fmla="*/ 191089 w 191088"/>
                <a:gd name="connsiteY1" fmla="*/ 95605 h 191208"/>
                <a:gd name="connsiteX2" fmla="*/ 95544 w 191088"/>
                <a:gd name="connsiteY2" fmla="*/ 0 h 191208"/>
                <a:gd name="connsiteX3" fmla="*/ 0 w 191088"/>
                <a:gd name="connsiteY3" fmla="*/ 95605 h 191208"/>
                <a:gd name="connsiteX4" fmla="*/ 95544 w 191088"/>
                <a:gd name="connsiteY4" fmla="*/ 191209 h 19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088" h="191208">
                  <a:moveTo>
                    <a:pt x="95544" y="191209"/>
                  </a:moveTo>
                  <a:cubicBezTo>
                    <a:pt x="148311" y="191209"/>
                    <a:pt x="191089" y="148407"/>
                    <a:pt x="191089" y="95605"/>
                  </a:cubicBezTo>
                  <a:cubicBezTo>
                    <a:pt x="191089" y="42805"/>
                    <a:pt x="148311" y="0"/>
                    <a:pt x="95544" y="0"/>
                  </a:cubicBezTo>
                  <a:cubicBezTo>
                    <a:pt x="42776" y="0"/>
                    <a:pt x="0" y="42805"/>
                    <a:pt x="0" y="95605"/>
                  </a:cubicBezTo>
                  <a:cubicBezTo>
                    <a:pt x="0" y="148407"/>
                    <a:pt x="42776" y="191209"/>
                    <a:pt x="95544" y="191209"/>
                  </a:cubicBezTo>
                  <a:close/>
                </a:path>
              </a:pathLst>
            </a:custGeom>
            <a:solidFill>
              <a:srgbClr val="141414"/>
            </a:solidFill>
            <a:ln w="13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3475755B-997C-F465-B572-875DB8D9D7D7}"/>
                </a:ext>
              </a:extLst>
            </p:cNvPr>
            <p:cNvSpPr/>
            <p:nvPr/>
          </p:nvSpPr>
          <p:spPr>
            <a:xfrm>
              <a:off x="1785363" y="4416531"/>
              <a:ext cx="191088" cy="191208"/>
            </a:xfrm>
            <a:custGeom>
              <a:avLst/>
              <a:gdLst>
                <a:gd name="connsiteX0" fmla="*/ 95544 w 191088"/>
                <a:gd name="connsiteY0" fmla="*/ 191209 h 191208"/>
                <a:gd name="connsiteX1" fmla="*/ 191089 w 191088"/>
                <a:gd name="connsiteY1" fmla="*/ 95605 h 191208"/>
                <a:gd name="connsiteX2" fmla="*/ 95544 w 191088"/>
                <a:gd name="connsiteY2" fmla="*/ 0 h 191208"/>
                <a:gd name="connsiteX3" fmla="*/ 0 w 191088"/>
                <a:gd name="connsiteY3" fmla="*/ 95605 h 191208"/>
                <a:gd name="connsiteX4" fmla="*/ 95544 w 191088"/>
                <a:gd name="connsiteY4" fmla="*/ 191209 h 19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088" h="191208">
                  <a:moveTo>
                    <a:pt x="95544" y="191209"/>
                  </a:moveTo>
                  <a:cubicBezTo>
                    <a:pt x="148311" y="191209"/>
                    <a:pt x="191089" y="148407"/>
                    <a:pt x="191089" y="95605"/>
                  </a:cubicBezTo>
                  <a:cubicBezTo>
                    <a:pt x="191089" y="42805"/>
                    <a:pt x="148311" y="0"/>
                    <a:pt x="95544" y="0"/>
                  </a:cubicBezTo>
                  <a:cubicBezTo>
                    <a:pt x="42776" y="0"/>
                    <a:pt x="0" y="42805"/>
                    <a:pt x="0" y="95605"/>
                  </a:cubicBezTo>
                  <a:cubicBezTo>
                    <a:pt x="0" y="148407"/>
                    <a:pt x="42776" y="191209"/>
                    <a:pt x="95544" y="191209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BC411F08-47D5-DCA7-FDAC-703DB2FD6DD8}"/>
                </a:ext>
              </a:extLst>
            </p:cNvPr>
            <p:cNvSpPr/>
            <p:nvPr/>
          </p:nvSpPr>
          <p:spPr>
            <a:xfrm>
              <a:off x="6657542" y="6328428"/>
              <a:ext cx="191090" cy="191210"/>
            </a:xfrm>
            <a:custGeom>
              <a:avLst/>
              <a:gdLst>
                <a:gd name="connsiteX0" fmla="*/ 95538 w 191090"/>
                <a:gd name="connsiteY0" fmla="*/ 191210 h 191210"/>
                <a:gd name="connsiteX1" fmla="*/ 191090 w 191090"/>
                <a:gd name="connsiteY1" fmla="*/ 95598 h 191210"/>
                <a:gd name="connsiteX2" fmla="*/ 95538 w 191090"/>
                <a:gd name="connsiteY2" fmla="*/ 0 h 191210"/>
                <a:gd name="connsiteX3" fmla="*/ 0 w 191090"/>
                <a:gd name="connsiteY3" fmla="*/ 95598 h 191210"/>
                <a:gd name="connsiteX4" fmla="*/ 95538 w 191090"/>
                <a:gd name="connsiteY4" fmla="*/ 191210 h 191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090" h="191210">
                  <a:moveTo>
                    <a:pt x="95538" y="191210"/>
                  </a:moveTo>
                  <a:cubicBezTo>
                    <a:pt x="148306" y="191210"/>
                    <a:pt x="191090" y="148399"/>
                    <a:pt x="191090" y="95598"/>
                  </a:cubicBezTo>
                  <a:cubicBezTo>
                    <a:pt x="191090" y="42798"/>
                    <a:pt x="148306" y="0"/>
                    <a:pt x="95538" y="0"/>
                  </a:cubicBezTo>
                  <a:cubicBezTo>
                    <a:pt x="42771" y="0"/>
                    <a:pt x="0" y="42798"/>
                    <a:pt x="0" y="95598"/>
                  </a:cubicBezTo>
                  <a:cubicBezTo>
                    <a:pt x="0" y="148399"/>
                    <a:pt x="42771" y="191210"/>
                    <a:pt x="95538" y="191210"/>
                  </a:cubicBezTo>
                  <a:close/>
                </a:path>
              </a:pathLst>
            </a:custGeom>
            <a:solidFill>
              <a:srgbClr val="141414"/>
            </a:solidFill>
            <a:ln w="13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3900A8BB-CCA6-BDC6-455E-5C2F6CDA336D}"/>
                </a:ext>
              </a:extLst>
            </p:cNvPr>
            <p:cNvSpPr/>
            <p:nvPr/>
          </p:nvSpPr>
          <p:spPr>
            <a:xfrm>
              <a:off x="6657542" y="6328428"/>
              <a:ext cx="191090" cy="191210"/>
            </a:xfrm>
            <a:custGeom>
              <a:avLst/>
              <a:gdLst>
                <a:gd name="connsiteX0" fmla="*/ 95538 w 191090"/>
                <a:gd name="connsiteY0" fmla="*/ 191210 h 191210"/>
                <a:gd name="connsiteX1" fmla="*/ 191090 w 191090"/>
                <a:gd name="connsiteY1" fmla="*/ 95598 h 191210"/>
                <a:gd name="connsiteX2" fmla="*/ 95538 w 191090"/>
                <a:gd name="connsiteY2" fmla="*/ 0 h 191210"/>
                <a:gd name="connsiteX3" fmla="*/ 0 w 191090"/>
                <a:gd name="connsiteY3" fmla="*/ 95598 h 191210"/>
                <a:gd name="connsiteX4" fmla="*/ 95538 w 191090"/>
                <a:gd name="connsiteY4" fmla="*/ 191210 h 191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090" h="191210">
                  <a:moveTo>
                    <a:pt x="95538" y="191210"/>
                  </a:moveTo>
                  <a:cubicBezTo>
                    <a:pt x="148306" y="191210"/>
                    <a:pt x="191090" y="148399"/>
                    <a:pt x="191090" y="95598"/>
                  </a:cubicBezTo>
                  <a:cubicBezTo>
                    <a:pt x="191090" y="42798"/>
                    <a:pt x="148306" y="0"/>
                    <a:pt x="95538" y="0"/>
                  </a:cubicBezTo>
                  <a:cubicBezTo>
                    <a:pt x="42771" y="0"/>
                    <a:pt x="0" y="42798"/>
                    <a:pt x="0" y="95598"/>
                  </a:cubicBezTo>
                  <a:cubicBezTo>
                    <a:pt x="0" y="148399"/>
                    <a:pt x="42771" y="191210"/>
                    <a:pt x="95538" y="191210"/>
                  </a:cubicBezTo>
                  <a:close/>
                </a:path>
              </a:pathLst>
            </a:custGeom>
            <a:noFill/>
            <a:ln w="25400" cap="rnd">
              <a:solidFill>
                <a:srgbClr val="E6E6E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CE29BAA7-AA88-0E9B-312E-3BD4205447EA}"/>
                </a:ext>
              </a:extLst>
            </p:cNvPr>
            <p:cNvSpPr/>
            <p:nvPr/>
          </p:nvSpPr>
          <p:spPr>
            <a:xfrm>
              <a:off x="8021535" y="5317314"/>
              <a:ext cx="303339" cy="303529"/>
            </a:xfrm>
            <a:custGeom>
              <a:avLst/>
              <a:gdLst>
                <a:gd name="connsiteX0" fmla="*/ 151669 w 303339"/>
                <a:gd name="connsiteY0" fmla="*/ 303530 h 303529"/>
                <a:gd name="connsiteX1" fmla="*/ 303339 w 303339"/>
                <a:gd name="connsiteY1" fmla="*/ 151765 h 303529"/>
                <a:gd name="connsiteX2" fmla="*/ 151669 w 303339"/>
                <a:gd name="connsiteY2" fmla="*/ 0 h 303529"/>
                <a:gd name="connsiteX3" fmla="*/ 0 w 303339"/>
                <a:gd name="connsiteY3" fmla="*/ 151765 h 303529"/>
                <a:gd name="connsiteX4" fmla="*/ 151669 w 303339"/>
                <a:gd name="connsiteY4" fmla="*/ 303530 h 30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339" h="303529">
                  <a:moveTo>
                    <a:pt x="151669" y="303530"/>
                  </a:moveTo>
                  <a:cubicBezTo>
                    <a:pt x="235447" y="303530"/>
                    <a:pt x="303339" y="235581"/>
                    <a:pt x="303339" y="151765"/>
                  </a:cubicBezTo>
                  <a:cubicBezTo>
                    <a:pt x="303339" y="67947"/>
                    <a:pt x="235447" y="0"/>
                    <a:pt x="151669" y="0"/>
                  </a:cubicBezTo>
                  <a:cubicBezTo>
                    <a:pt x="67907" y="0"/>
                    <a:pt x="0" y="67947"/>
                    <a:pt x="0" y="151765"/>
                  </a:cubicBezTo>
                  <a:cubicBezTo>
                    <a:pt x="0" y="235581"/>
                    <a:pt x="67907" y="303530"/>
                    <a:pt x="151669" y="303530"/>
                  </a:cubicBezTo>
                  <a:close/>
                </a:path>
              </a:pathLst>
            </a:custGeom>
            <a:solidFill>
              <a:srgbClr val="E6E6E6"/>
            </a:solidFill>
            <a:ln w="137763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85" name="Text 3">
            <a:extLst>
              <a:ext uri="{FF2B5EF4-FFF2-40B4-BE49-F238E27FC236}">
                <a16:creationId xmlns:a16="http://schemas.microsoft.com/office/drawing/2014/main" id="{DDB6204E-B8FB-092B-9227-28E38C0905B8}"/>
              </a:ext>
            </a:extLst>
          </p:cNvPr>
          <p:cNvSpPr/>
          <p:nvPr userDrawn="1"/>
        </p:nvSpPr>
        <p:spPr>
          <a:xfrm>
            <a:off x="17973426" y="2438400"/>
            <a:ext cx="5179368" cy="5432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485991">
              <a:lnSpc>
                <a:spcPts val="4600"/>
              </a:lnSpc>
            </a:pPr>
            <a:r>
              <a:rPr lang="ru-RU" sz="3600" dirty="0">
                <a:solidFill>
                  <a:schemeClr val="bg1"/>
                </a:solidFill>
                <a:latin typeface="Graphik LC Regular" panose="020B0503030202060203" pitchFamily="34" charset="0"/>
              </a:rPr>
              <a:t>Толщина линии – 2 </a:t>
            </a:r>
            <a:r>
              <a:rPr lang="ru-RU" sz="36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пт</a:t>
            </a:r>
            <a:endParaRPr lang="en-US" sz="3600" dirty="0">
              <a:solidFill>
                <a:schemeClr val="bg1"/>
              </a:solidFill>
              <a:latin typeface="Graphik LC Regular" panose="020B05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6658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ллюстраци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596A5FAA-599F-FE2C-F495-0E283B8D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B94347-2DCB-0F68-EABB-69BD67DEEDE9}"/>
              </a:ext>
            </a:extLst>
          </p:cNvPr>
          <p:cNvSpPr txBox="1"/>
          <p:nvPr userDrawn="1"/>
        </p:nvSpPr>
        <p:spPr>
          <a:xfrm>
            <a:off x="1219351" y="817780"/>
            <a:ext cx="18952867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9000"/>
              </a:lnSpc>
              <a:spcBef>
                <a:spcPct val="0"/>
              </a:spcBef>
              <a:defRPr sz="8000" b="1"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/>
                </a:solidFill>
              </a:rPr>
              <a:t>Иллюстрации</a:t>
            </a:r>
          </a:p>
        </p:txBody>
      </p:sp>
      <p:sp>
        <p:nvSpPr>
          <p:cNvPr id="4" name="Text 3">
            <a:hlinkClick r:id="rId4"/>
            <a:extLst>
              <a:ext uri="{FF2B5EF4-FFF2-40B4-BE49-F238E27FC236}">
                <a16:creationId xmlns:a16="http://schemas.microsoft.com/office/drawing/2014/main" id="{9C60165F-AC24-509F-E090-C29C7DDB4CC2}"/>
              </a:ext>
            </a:extLst>
          </p:cNvPr>
          <p:cNvSpPr/>
          <p:nvPr userDrawn="1"/>
        </p:nvSpPr>
        <p:spPr>
          <a:xfrm>
            <a:off x="1219352" y="2438400"/>
            <a:ext cx="10695557" cy="5432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485991">
              <a:lnSpc>
                <a:spcPts val="4600"/>
              </a:lnSpc>
            </a:pPr>
            <a:r>
              <a:rPr lang="ru-RU" sz="3600" u="sng" dirty="0">
                <a:solidFill>
                  <a:schemeClr val="bg1"/>
                </a:solidFill>
                <a:latin typeface="Graphik LC Medium" panose="020B0503030202060203" pitchFamily="34" charset="0"/>
              </a:rPr>
              <a:t>Больше иллюстраций здесь</a:t>
            </a:r>
            <a:endParaRPr lang="en-US" sz="3600" u="sng" dirty="0">
              <a:solidFill>
                <a:schemeClr val="bg1"/>
              </a:solidFill>
              <a:latin typeface="Graphik LC Medium" panose="020B0503030202060203" pitchFamily="34" charset="0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BE81D792-AE5B-21FE-BF93-0DB82D27C79C}"/>
              </a:ext>
            </a:extLst>
          </p:cNvPr>
          <p:cNvSpPr/>
          <p:nvPr userDrawn="1"/>
        </p:nvSpPr>
        <p:spPr>
          <a:xfrm>
            <a:off x="17973426" y="2438400"/>
            <a:ext cx="5179368" cy="5432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485991">
              <a:lnSpc>
                <a:spcPts val="4600"/>
              </a:lnSpc>
            </a:pPr>
            <a:r>
              <a:rPr lang="ru-RU" sz="3600" dirty="0">
                <a:solidFill>
                  <a:schemeClr val="bg1"/>
                </a:solidFill>
                <a:latin typeface="Graphik LC Regular" panose="020B0503030202060203" pitchFamily="34" charset="0"/>
              </a:rPr>
              <a:t>Толщина линии – 2 </a:t>
            </a:r>
            <a:r>
              <a:rPr lang="ru-RU" sz="36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пт</a:t>
            </a:r>
            <a:endParaRPr lang="en-US" sz="3600" dirty="0">
              <a:solidFill>
                <a:schemeClr val="bg1"/>
              </a:solidFill>
              <a:latin typeface="Graphik LC Regular" panose="020B0503030202060203" pitchFamily="34" charset="0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E7D26CFE-F0FC-3AE7-B6D0-0F0D97E1B1F8}"/>
              </a:ext>
            </a:extLst>
          </p:cNvPr>
          <p:cNvGrpSpPr/>
          <p:nvPr userDrawn="1"/>
        </p:nvGrpSpPr>
        <p:grpSpPr>
          <a:xfrm>
            <a:off x="17594528" y="9190514"/>
            <a:ext cx="5167347" cy="2735025"/>
            <a:chOff x="17594528" y="9190514"/>
            <a:chExt cx="5167347" cy="2735025"/>
          </a:xfrm>
        </p:grpSpPr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8D5291CE-855B-23FF-28C1-B41D6A4421C3}"/>
                </a:ext>
              </a:extLst>
            </p:cNvPr>
            <p:cNvSpPr/>
            <p:nvPr/>
          </p:nvSpPr>
          <p:spPr>
            <a:xfrm>
              <a:off x="17594528" y="9190514"/>
              <a:ext cx="3537096" cy="2735025"/>
            </a:xfrm>
            <a:custGeom>
              <a:avLst/>
              <a:gdLst>
                <a:gd name="connsiteX0" fmla="*/ 150554 w 3537096"/>
                <a:gd name="connsiteY0" fmla="*/ 0 h 2735025"/>
                <a:gd name="connsiteX1" fmla="*/ 3390873 w 3537096"/>
                <a:gd name="connsiteY1" fmla="*/ 0 h 2735025"/>
                <a:gd name="connsiteX2" fmla="*/ 3537097 w 3537096"/>
                <a:gd name="connsiteY2" fmla="*/ 145701 h 2735025"/>
                <a:gd name="connsiteX3" fmla="*/ 3537097 w 3537096"/>
                <a:gd name="connsiteY3" fmla="*/ 2585005 h 2735025"/>
                <a:gd name="connsiteX4" fmla="*/ 3386546 w 3537096"/>
                <a:gd name="connsiteY4" fmla="*/ 2735025 h 2735025"/>
                <a:gd name="connsiteX5" fmla="*/ 0 w 3537096"/>
                <a:gd name="connsiteY5" fmla="*/ 2735025 h 2735025"/>
                <a:gd name="connsiteX6" fmla="*/ 0 w 3537096"/>
                <a:gd name="connsiteY6" fmla="*/ 150014 h 2735025"/>
                <a:gd name="connsiteX7" fmla="*/ 150554 w 3537096"/>
                <a:gd name="connsiteY7" fmla="*/ 0 h 2735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7096" h="2735025">
                  <a:moveTo>
                    <a:pt x="150554" y="0"/>
                  </a:moveTo>
                  <a:lnTo>
                    <a:pt x="3390873" y="0"/>
                  </a:lnTo>
                  <a:cubicBezTo>
                    <a:pt x="3471604" y="0"/>
                    <a:pt x="3537097" y="65256"/>
                    <a:pt x="3537097" y="145701"/>
                  </a:cubicBezTo>
                  <a:lnTo>
                    <a:pt x="3537097" y="2585005"/>
                  </a:lnTo>
                  <a:cubicBezTo>
                    <a:pt x="3537097" y="2667888"/>
                    <a:pt x="3469729" y="2735025"/>
                    <a:pt x="3386546" y="2735025"/>
                  </a:cubicBezTo>
                  <a:lnTo>
                    <a:pt x="0" y="2735025"/>
                  </a:lnTo>
                  <a:lnTo>
                    <a:pt x="0" y="150014"/>
                  </a:lnTo>
                  <a:cubicBezTo>
                    <a:pt x="0" y="67131"/>
                    <a:pt x="67373" y="0"/>
                    <a:pt x="150554" y="0"/>
                  </a:cubicBezTo>
                  <a:close/>
                </a:path>
              </a:pathLst>
            </a:custGeom>
            <a:solidFill>
              <a:srgbClr val="3044FF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03686F5E-0A27-2E81-46F0-27FA96E87932}"/>
                </a:ext>
              </a:extLst>
            </p:cNvPr>
            <p:cNvSpPr/>
            <p:nvPr/>
          </p:nvSpPr>
          <p:spPr>
            <a:xfrm>
              <a:off x="21553665" y="9190514"/>
              <a:ext cx="1208210" cy="1203853"/>
            </a:xfrm>
            <a:custGeom>
              <a:avLst/>
              <a:gdLst>
                <a:gd name="connsiteX0" fmla="*/ 604099 w 1208210"/>
                <a:gd name="connsiteY0" fmla="*/ 1203854 h 1203853"/>
                <a:gd name="connsiteX1" fmla="*/ 1208211 w 1208210"/>
                <a:gd name="connsiteY1" fmla="*/ 601928 h 1203853"/>
                <a:gd name="connsiteX2" fmla="*/ 604099 w 1208210"/>
                <a:gd name="connsiteY2" fmla="*/ 0 h 1203853"/>
                <a:gd name="connsiteX3" fmla="*/ 0 w 1208210"/>
                <a:gd name="connsiteY3" fmla="*/ 601928 h 1203853"/>
                <a:gd name="connsiteX4" fmla="*/ 604099 w 1208210"/>
                <a:gd name="connsiteY4" fmla="*/ 1203854 h 120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8210" h="1203853">
                  <a:moveTo>
                    <a:pt x="604099" y="1203854"/>
                  </a:moveTo>
                  <a:cubicBezTo>
                    <a:pt x="937742" y="1203854"/>
                    <a:pt x="1208211" y="934365"/>
                    <a:pt x="1208211" y="601928"/>
                  </a:cubicBezTo>
                  <a:cubicBezTo>
                    <a:pt x="1208211" y="269492"/>
                    <a:pt x="937742" y="0"/>
                    <a:pt x="604099" y="0"/>
                  </a:cubicBezTo>
                  <a:cubicBezTo>
                    <a:pt x="270469" y="0"/>
                    <a:pt x="0" y="269492"/>
                    <a:pt x="0" y="601928"/>
                  </a:cubicBezTo>
                  <a:cubicBezTo>
                    <a:pt x="0" y="934365"/>
                    <a:pt x="270469" y="1203854"/>
                    <a:pt x="604099" y="1203854"/>
                  </a:cubicBezTo>
                  <a:close/>
                </a:path>
              </a:pathLst>
            </a:custGeom>
            <a:solidFill>
              <a:srgbClr val="E6E6E6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D53D61D6-8A9C-C2FF-99F8-019333ECFE11}"/>
                </a:ext>
              </a:extLst>
            </p:cNvPr>
            <p:cNvSpPr/>
            <p:nvPr/>
          </p:nvSpPr>
          <p:spPr>
            <a:xfrm>
              <a:off x="22163821" y="9465791"/>
              <a:ext cx="12017" cy="653307"/>
            </a:xfrm>
            <a:custGeom>
              <a:avLst/>
              <a:gdLst>
                <a:gd name="connsiteX0" fmla="*/ 0 w 12017"/>
                <a:gd name="connsiteY0" fmla="*/ 0 h 653307"/>
                <a:gd name="connsiteX1" fmla="*/ 0 w 12017"/>
                <a:gd name="connsiteY1" fmla="*/ 653308 h 653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017" h="653307">
                  <a:moveTo>
                    <a:pt x="0" y="0"/>
                  </a:moveTo>
                  <a:lnTo>
                    <a:pt x="0" y="653308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A4F44EF1-CA0F-91DD-24E3-D4BF52782875}"/>
                </a:ext>
              </a:extLst>
            </p:cNvPr>
            <p:cNvSpPr/>
            <p:nvPr/>
          </p:nvSpPr>
          <p:spPr>
            <a:xfrm>
              <a:off x="21907112" y="9465789"/>
              <a:ext cx="501353" cy="255772"/>
            </a:xfrm>
            <a:custGeom>
              <a:avLst/>
              <a:gdLst>
                <a:gd name="connsiteX0" fmla="*/ 0 w 501353"/>
                <a:gd name="connsiteY0" fmla="*/ 255773 h 255772"/>
                <a:gd name="connsiteX1" fmla="*/ 256697 w 501353"/>
                <a:gd name="connsiteY1" fmla="*/ 0 h 255772"/>
                <a:gd name="connsiteX2" fmla="*/ 501353 w 501353"/>
                <a:gd name="connsiteY2" fmla="*/ 243771 h 25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1353" h="255772">
                  <a:moveTo>
                    <a:pt x="0" y="255773"/>
                  </a:moveTo>
                  <a:lnTo>
                    <a:pt x="256697" y="0"/>
                  </a:lnTo>
                  <a:lnTo>
                    <a:pt x="501353" y="243771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2DE53B2F-1B04-498C-FED9-5726C45C27A2}"/>
                </a:ext>
              </a:extLst>
            </p:cNvPr>
            <p:cNvSpPr/>
            <p:nvPr/>
          </p:nvSpPr>
          <p:spPr>
            <a:xfrm>
              <a:off x="17768964" y="9369221"/>
              <a:ext cx="170127" cy="169515"/>
            </a:xfrm>
            <a:custGeom>
              <a:avLst/>
              <a:gdLst>
                <a:gd name="connsiteX0" fmla="*/ 85063 w 170127"/>
                <a:gd name="connsiteY0" fmla="*/ 169515 h 169515"/>
                <a:gd name="connsiteX1" fmla="*/ 170127 w 170127"/>
                <a:gd name="connsiteY1" fmla="*/ 84757 h 169515"/>
                <a:gd name="connsiteX2" fmla="*/ 85063 w 170127"/>
                <a:gd name="connsiteY2" fmla="*/ 0 h 169515"/>
                <a:gd name="connsiteX3" fmla="*/ 0 w 170127"/>
                <a:gd name="connsiteY3" fmla="*/ 84757 h 169515"/>
                <a:gd name="connsiteX4" fmla="*/ 85063 w 170127"/>
                <a:gd name="connsiteY4" fmla="*/ 169515 h 16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27" h="169515">
                  <a:moveTo>
                    <a:pt x="85063" y="169515"/>
                  </a:moveTo>
                  <a:cubicBezTo>
                    <a:pt x="132043" y="169515"/>
                    <a:pt x="170127" y="131568"/>
                    <a:pt x="170127" y="84757"/>
                  </a:cubicBezTo>
                  <a:cubicBezTo>
                    <a:pt x="170127" y="37948"/>
                    <a:pt x="132043" y="0"/>
                    <a:pt x="85063" y="0"/>
                  </a:cubicBezTo>
                  <a:cubicBezTo>
                    <a:pt x="38085" y="0"/>
                    <a:pt x="0" y="37948"/>
                    <a:pt x="0" y="84757"/>
                  </a:cubicBezTo>
                  <a:cubicBezTo>
                    <a:pt x="0" y="131568"/>
                    <a:pt x="38085" y="169515"/>
                    <a:pt x="85063" y="169515"/>
                  </a:cubicBezTo>
                  <a:close/>
                </a:path>
              </a:pathLst>
            </a:custGeom>
            <a:solidFill>
              <a:srgbClr val="FFFFFF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39542515-4F08-E1B4-E8AB-98F4B9FBD820}"/>
                </a:ext>
              </a:extLst>
            </p:cNvPr>
            <p:cNvSpPr/>
            <p:nvPr/>
          </p:nvSpPr>
          <p:spPr>
            <a:xfrm>
              <a:off x="18113751" y="9369221"/>
              <a:ext cx="170127" cy="169515"/>
            </a:xfrm>
            <a:custGeom>
              <a:avLst/>
              <a:gdLst>
                <a:gd name="connsiteX0" fmla="*/ 85063 w 170127"/>
                <a:gd name="connsiteY0" fmla="*/ 169515 h 169515"/>
                <a:gd name="connsiteX1" fmla="*/ 170127 w 170127"/>
                <a:gd name="connsiteY1" fmla="*/ 84757 h 169515"/>
                <a:gd name="connsiteX2" fmla="*/ 85063 w 170127"/>
                <a:gd name="connsiteY2" fmla="*/ 0 h 169515"/>
                <a:gd name="connsiteX3" fmla="*/ 0 w 170127"/>
                <a:gd name="connsiteY3" fmla="*/ 84757 h 169515"/>
                <a:gd name="connsiteX4" fmla="*/ 85063 w 170127"/>
                <a:gd name="connsiteY4" fmla="*/ 169515 h 16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27" h="169515">
                  <a:moveTo>
                    <a:pt x="85063" y="169515"/>
                  </a:moveTo>
                  <a:cubicBezTo>
                    <a:pt x="132043" y="169515"/>
                    <a:pt x="170127" y="131568"/>
                    <a:pt x="170127" y="84757"/>
                  </a:cubicBezTo>
                  <a:cubicBezTo>
                    <a:pt x="170127" y="37948"/>
                    <a:pt x="132043" y="0"/>
                    <a:pt x="85063" y="0"/>
                  </a:cubicBezTo>
                  <a:cubicBezTo>
                    <a:pt x="38085" y="0"/>
                    <a:pt x="0" y="37948"/>
                    <a:pt x="0" y="84757"/>
                  </a:cubicBezTo>
                  <a:cubicBezTo>
                    <a:pt x="0" y="131568"/>
                    <a:pt x="38085" y="169515"/>
                    <a:pt x="85063" y="169515"/>
                  </a:cubicBezTo>
                  <a:close/>
                </a:path>
              </a:pathLst>
            </a:custGeom>
            <a:solidFill>
              <a:srgbClr val="FFFFFF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8581A379-BD54-72C0-93A6-EFF2C88D56F6}"/>
                </a:ext>
              </a:extLst>
            </p:cNvPr>
            <p:cNvSpPr/>
            <p:nvPr/>
          </p:nvSpPr>
          <p:spPr>
            <a:xfrm>
              <a:off x="18458515" y="9369221"/>
              <a:ext cx="170125" cy="169515"/>
            </a:xfrm>
            <a:custGeom>
              <a:avLst/>
              <a:gdLst>
                <a:gd name="connsiteX0" fmla="*/ 85063 w 170125"/>
                <a:gd name="connsiteY0" fmla="*/ 169515 h 169515"/>
                <a:gd name="connsiteX1" fmla="*/ 170126 w 170125"/>
                <a:gd name="connsiteY1" fmla="*/ 84757 h 169515"/>
                <a:gd name="connsiteX2" fmla="*/ 85063 w 170125"/>
                <a:gd name="connsiteY2" fmla="*/ 0 h 169515"/>
                <a:gd name="connsiteX3" fmla="*/ 0 w 170125"/>
                <a:gd name="connsiteY3" fmla="*/ 84757 h 169515"/>
                <a:gd name="connsiteX4" fmla="*/ 85063 w 170125"/>
                <a:gd name="connsiteY4" fmla="*/ 169515 h 16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25" h="169515">
                  <a:moveTo>
                    <a:pt x="85063" y="169515"/>
                  </a:moveTo>
                  <a:cubicBezTo>
                    <a:pt x="132043" y="169515"/>
                    <a:pt x="170126" y="131568"/>
                    <a:pt x="170126" y="84757"/>
                  </a:cubicBezTo>
                  <a:cubicBezTo>
                    <a:pt x="170126" y="37948"/>
                    <a:pt x="132043" y="0"/>
                    <a:pt x="85063" y="0"/>
                  </a:cubicBezTo>
                  <a:cubicBezTo>
                    <a:pt x="38083" y="0"/>
                    <a:pt x="0" y="37948"/>
                    <a:pt x="0" y="84757"/>
                  </a:cubicBezTo>
                  <a:cubicBezTo>
                    <a:pt x="0" y="131568"/>
                    <a:pt x="38083" y="169515"/>
                    <a:pt x="85063" y="169515"/>
                  </a:cubicBezTo>
                  <a:close/>
                </a:path>
              </a:pathLst>
            </a:custGeom>
            <a:solidFill>
              <a:srgbClr val="FFFFFF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46595A21-0783-CD6A-0A1D-05B81F69CE37}"/>
                </a:ext>
              </a:extLst>
            </p:cNvPr>
            <p:cNvSpPr/>
            <p:nvPr/>
          </p:nvSpPr>
          <p:spPr>
            <a:xfrm>
              <a:off x="19151652" y="10206083"/>
              <a:ext cx="1493136" cy="580740"/>
            </a:xfrm>
            <a:custGeom>
              <a:avLst/>
              <a:gdLst>
                <a:gd name="connsiteX0" fmla="*/ 1201806 w 1493136"/>
                <a:gd name="connsiteY0" fmla="*/ 0 h 580740"/>
                <a:gd name="connsiteX1" fmla="*/ 291331 w 1493136"/>
                <a:gd name="connsiteY1" fmla="*/ 0 h 580740"/>
                <a:gd name="connsiteX2" fmla="*/ 0 w 1493136"/>
                <a:gd name="connsiteY2" fmla="*/ 290278 h 580740"/>
                <a:gd name="connsiteX3" fmla="*/ 0 w 1493136"/>
                <a:gd name="connsiteY3" fmla="*/ 290470 h 580740"/>
                <a:gd name="connsiteX4" fmla="*/ 291331 w 1493136"/>
                <a:gd name="connsiteY4" fmla="*/ 580740 h 580740"/>
                <a:gd name="connsiteX5" fmla="*/ 1201806 w 1493136"/>
                <a:gd name="connsiteY5" fmla="*/ 580740 h 580740"/>
                <a:gd name="connsiteX6" fmla="*/ 1493136 w 1493136"/>
                <a:gd name="connsiteY6" fmla="*/ 290470 h 580740"/>
                <a:gd name="connsiteX7" fmla="*/ 1493136 w 1493136"/>
                <a:gd name="connsiteY7" fmla="*/ 290278 h 580740"/>
                <a:gd name="connsiteX8" fmla="*/ 1201806 w 1493136"/>
                <a:gd name="connsiteY8" fmla="*/ 0 h 58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3136" h="580740">
                  <a:moveTo>
                    <a:pt x="1201806" y="0"/>
                  </a:moveTo>
                  <a:lnTo>
                    <a:pt x="291331" y="0"/>
                  </a:lnTo>
                  <a:cubicBezTo>
                    <a:pt x="130434" y="0"/>
                    <a:pt x="0" y="129961"/>
                    <a:pt x="0" y="290278"/>
                  </a:cubicBezTo>
                  <a:lnTo>
                    <a:pt x="0" y="290470"/>
                  </a:lnTo>
                  <a:cubicBezTo>
                    <a:pt x="0" y="450776"/>
                    <a:pt x="130434" y="580740"/>
                    <a:pt x="291331" y="580740"/>
                  </a:cubicBezTo>
                  <a:lnTo>
                    <a:pt x="1201806" y="580740"/>
                  </a:lnTo>
                  <a:cubicBezTo>
                    <a:pt x="1362703" y="580740"/>
                    <a:pt x="1493136" y="450776"/>
                    <a:pt x="1493136" y="290470"/>
                  </a:cubicBezTo>
                  <a:lnTo>
                    <a:pt x="1493136" y="290278"/>
                  </a:lnTo>
                  <a:cubicBezTo>
                    <a:pt x="1493136" y="129961"/>
                    <a:pt x="1362703" y="0"/>
                    <a:pt x="1201806" y="0"/>
                  </a:cubicBezTo>
                  <a:close/>
                </a:path>
              </a:pathLst>
            </a:custGeom>
            <a:solidFill>
              <a:srgbClr val="009B40"/>
            </a:solidFill>
            <a:ln w="120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0E013B06-D972-DB10-9907-E5ED49C4C0E9}"/>
                </a:ext>
              </a:extLst>
            </p:cNvPr>
            <p:cNvSpPr/>
            <p:nvPr/>
          </p:nvSpPr>
          <p:spPr>
            <a:xfrm>
              <a:off x="19910231" y="10944447"/>
              <a:ext cx="2442811" cy="556797"/>
            </a:xfrm>
            <a:custGeom>
              <a:avLst/>
              <a:gdLst>
                <a:gd name="connsiteX0" fmla="*/ 279313 w 2442811"/>
                <a:gd name="connsiteY0" fmla="*/ 0 h 556797"/>
                <a:gd name="connsiteX1" fmla="*/ 2163510 w 2442811"/>
                <a:gd name="connsiteY1" fmla="*/ 0 h 556797"/>
                <a:gd name="connsiteX2" fmla="*/ 2442811 w 2442811"/>
                <a:gd name="connsiteY2" fmla="*/ 278309 h 556797"/>
                <a:gd name="connsiteX3" fmla="*/ 2442811 w 2442811"/>
                <a:gd name="connsiteY3" fmla="*/ 278489 h 556797"/>
                <a:gd name="connsiteX4" fmla="*/ 2163510 w 2442811"/>
                <a:gd name="connsiteY4" fmla="*/ 556797 h 556797"/>
                <a:gd name="connsiteX5" fmla="*/ 279313 w 2442811"/>
                <a:gd name="connsiteY5" fmla="*/ 556797 h 556797"/>
                <a:gd name="connsiteX6" fmla="*/ 0 w 2442811"/>
                <a:gd name="connsiteY6" fmla="*/ 278489 h 556797"/>
                <a:gd name="connsiteX7" fmla="*/ 0 w 2442811"/>
                <a:gd name="connsiteY7" fmla="*/ 278309 h 556797"/>
                <a:gd name="connsiteX8" fmla="*/ 279313 w 2442811"/>
                <a:gd name="connsiteY8" fmla="*/ 0 h 55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42811" h="556797">
                  <a:moveTo>
                    <a:pt x="279313" y="0"/>
                  </a:moveTo>
                  <a:lnTo>
                    <a:pt x="2163510" y="0"/>
                  </a:lnTo>
                  <a:cubicBezTo>
                    <a:pt x="2317761" y="0"/>
                    <a:pt x="2442811" y="124600"/>
                    <a:pt x="2442811" y="278309"/>
                  </a:cubicBezTo>
                  <a:lnTo>
                    <a:pt x="2442811" y="278489"/>
                  </a:lnTo>
                  <a:cubicBezTo>
                    <a:pt x="2442811" y="432197"/>
                    <a:pt x="2317761" y="556797"/>
                    <a:pt x="2163510" y="556797"/>
                  </a:cubicBezTo>
                  <a:lnTo>
                    <a:pt x="279313" y="556797"/>
                  </a:lnTo>
                  <a:cubicBezTo>
                    <a:pt x="125050" y="556797"/>
                    <a:pt x="0" y="432197"/>
                    <a:pt x="0" y="278489"/>
                  </a:cubicBezTo>
                  <a:lnTo>
                    <a:pt x="0" y="278309"/>
                  </a:lnTo>
                  <a:cubicBezTo>
                    <a:pt x="0" y="124600"/>
                    <a:pt x="125050" y="0"/>
                    <a:pt x="279313" y="0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BE12A642-127F-5836-A846-52FA2F3BC6F3}"/>
              </a:ext>
            </a:extLst>
          </p:cNvPr>
          <p:cNvGrpSpPr/>
          <p:nvPr userDrawn="1"/>
        </p:nvGrpSpPr>
        <p:grpSpPr>
          <a:xfrm>
            <a:off x="10335544" y="3670299"/>
            <a:ext cx="3707347" cy="3987498"/>
            <a:chOff x="10335544" y="3670299"/>
            <a:chExt cx="3707347" cy="3987498"/>
          </a:xfrm>
        </p:grpSpPr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44526C53-BA86-5B9B-21B5-ACD146275B96}"/>
                </a:ext>
              </a:extLst>
            </p:cNvPr>
            <p:cNvSpPr/>
            <p:nvPr/>
          </p:nvSpPr>
          <p:spPr>
            <a:xfrm>
              <a:off x="12625771" y="6528964"/>
              <a:ext cx="1174662" cy="589496"/>
            </a:xfrm>
            <a:custGeom>
              <a:avLst/>
              <a:gdLst>
                <a:gd name="connsiteX0" fmla="*/ 1174662 w 1174662"/>
                <a:gd name="connsiteY0" fmla="*/ 0 h 589496"/>
                <a:gd name="connsiteX1" fmla="*/ 0 w 1174662"/>
                <a:gd name="connsiteY1" fmla="*/ 0 h 589496"/>
                <a:gd name="connsiteX2" fmla="*/ 0 w 1174662"/>
                <a:gd name="connsiteY2" fmla="*/ 589497 h 589496"/>
                <a:gd name="connsiteX3" fmla="*/ 1174662 w 1174662"/>
                <a:gd name="connsiteY3" fmla="*/ 589497 h 589496"/>
                <a:gd name="connsiteX4" fmla="*/ 1174662 w 1174662"/>
                <a:gd name="connsiteY4" fmla="*/ 0 h 589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4662" h="589496">
                  <a:moveTo>
                    <a:pt x="1174662" y="0"/>
                  </a:moveTo>
                  <a:lnTo>
                    <a:pt x="0" y="0"/>
                  </a:lnTo>
                  <a:lnTo>
                    <a:pt x="0" y="589497"/>
                  </a:lnTo>
                  <a:lnTo>
                    <a:pt x="1174662" y="589497"/>
                  </a:lnTo>
                  <a:lnTo>
                    <a:pt x="1174662" y="0"/>
                  </a:lnTo>
                  <a:close/>
                </a:path>
              </a:pathLst>
            </a:custGeom>
            <a:solidFill>
              <a:srgbClr val="141414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0E1F832D-59DE-DC69-0FE2-40E15D4C9851}"/>
                </a:ext>
              </a:extLst>
            </p:cNvPr>
            <p:cNvSpPr/>
            <p:nvPr/>
          </p:nvSpPr>
          <p:spPr>
            <a:xfrm>
              <a:off x="11083152" y="4835756"/>
              <a:ext cx="1391477" cy="457181"/>
            </a:xfrm>
            <a:custGeom>
              <a:avLst/>
              <a:gdLst>
                <a:gd name="connsiteX0" fmla="*/ 1162703 w 1391477"/>
                <a:gd name="connsiteY0" fmla="*/ 457182 h 457181"/>
                <a:gd name="connsiteX1" fmla="*/ 1391477 w 1391477"/>
                <a:gd name="connsiteY1" fmla="*/ 228589 h 457181"/>
                <a:gd name="connsiteX2" fmla="*/ 1162703 w 1391477"/>
                <a:gd name="connsiteY2" fmla="*/ 0 h 457181"/>
                <a:gd name="connsiteX3" fmla="*/ 228767 w 1391477"/>
                <a:gd name="connsiteY3" fmla="*/ 0 h 457181"/>
                <a:gd name="connsiteX4" fmla="*/ 0 w 1391477"/>
                <a:gd name="connsiteY4" fmla="*/ 228589 h 457181"/>
                <a:gd name="connsiteX5" fmla="*/ 228767 w 1391477"/>
                <a:gd name="connsiteY5" fmla="*/ 457182 h 457181"/>
                <a:gd name="connsiteX6" fmla="*/ 1162703 w 1391477"/>
                <a:gd name="connsiteY6" fmla="*/ 457182 h 457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1477" h="457181">
                  <a:moveTo>
                    <a:pt x="1162703" y="457182"/>
                  </a:moveTo>
                  <a:cubicBezTo>
                    <a:pt x="1289047" y="457182"/>
                    <a:pt x="1391477" y="354835"/>
                    <a:pt x="1391477" y="228589"/>
                  </a:cubicBezTo>
                  <a:cubicBezTo>
                    <a:pt x="1391477" y="102344"/>
                    <a:pt x="1289047" y="0"/>
                    <a:pt x="1162703" y="0"/>
                  </a:cubicBezTo>
                  <a:lnTo>
                    <a:pt x="228767" y="0"/>
                  </a:lnTo>
                  <a:cubicBezTo>
                    <a:pt x="102423" y="0"/>
                    <a:pt x="0" y="102344"/>
                    <a:pt x="0" y="228589"/>
                  </a:cubicBezTo>
                  <a:cubicBezTo>
                    <a:pt x="0" y="354835"/>
                    <a:pt x="102423" y="457182"/>
                    <a:pt x="228767" y="457182"/>
                  </a:cubicBezTo>
                  <a:lnTo>
                    <a:pt x="1162703" y="457182"/>
                  </a:lnTo>
                  <a:close/>
                </a:path>
              </a:pathLst>
            </a:custGeom>
            <a:solidFill>
              <a:srgbClr val="E6E6E6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E8FBBC2E-7901-BE98-B520-D0CE1FBF7372}"/>
                </a:ext>
              </a:extLst>
            </p:cNvPr>
            <p:cNvSpPr/>
            <p:nvPr/>
          </p:nvSpPr>
          <p:spPr>
            <a:xfrm>
              <a:off x="10782920" y="6358738"/>
              <a:ext cx="723899" cy="723334"/>
            </a:xfrm>
            <a:custGeom>
              <a:avLst/>
              <a:gdLst>
                <a:gd name="connsiteX0" fmla="*/ 0 w 723899"/>
                <a:gd name="connsiteY0" fmla="*/ 361674 h 723334"/>
                <a:gd name="connsiteX1" fmla="*/ 361950 w 723899"/>
                <a:gd name="connsiteY1" fmla="*/ 0 h 723334"/>
                <a:gd name="connsiteX2" fmla="*/ 723900 w 723899"/>
                <a:gd name="connsiteY2" fmla="*/ 0 h 723334"/>
                <a:gd name="connsiteX3" fmla="*/ 723900 w 723899"/>
                <a:gd name="connsiteY3" fmla="*/ 361674 h 723334"/>
                <a:gd name="connsiteX4" fmla="*/ 361950 w 723899"/>
                <a:gd name="connsiteY4" fmla="*/ 723334 h 723334"/>
                <a:gd name="connsiteX5" fmla="*/ 0 w 723899"/>
                <a:gd name="connsiteY5" fmla="*/ 361674 h 72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3899" h="723334">
                  <a:moveTo>
                    <a:pt x="0" y="361674"/>
                  </a:moveTo>
                  <a:cubicBezTo>
                    <a:pt x="0" y="162084"/>
                    <a:pt x="162141" y="0"/>
                    <a:pt x="361950" y="0"/>
                  </a:cubicBezTo>
                  <a:lnTo>
                    <a:pt x="723900" y="0"/>
                  </a:lnTo>
                  <a:lnTo>
                    <a:pt x="723900" y="361674"/>
                  </a:lnTo>
                  <a:cubicBezTo>
                    <a:pt x="723900" y="561250"/>
                    <a:pt x="561758" y="723334"/>
                    <a:pt x="361950" y="723334"/>
                  </a:cubicBezTo>
                  <a:cubicBezTo>
                    <a:pt x="162211" y="723334"/>
                    <a:pt x="0" y="561327"/>
                    <a:pt x="0" y="361674"/>
                  </a:cubicBezTo>
                  <a:close/>
                </a:path>
              </a:pathLst>
            </a:custGeom>
            <a:solidFill>
              <a:srgbClr val="424242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 19">
              <a:extLst>
                <a:ext uri="{FF2B5EF4-FFF2-40B4-BE49-F238E27FC236}">
                  <a16:creationId xmlns:a16="http://schemas.microsoft.com/office/drawing/2014/main" id="{BC3BE460-5808-C582-77DE-FD201A4843E1}"/>
                </a:ext>
              </a:extLst>
            </p:cNvPr>
            <p:cNvSpPr/>
            <p:nvPr/>
          </p:nvSpPr>
          <p:spPr>
            <a:xfrm>
              <a:off x="10981073" y="6556801"/>
              <a:ext cx="327599" cy="327348"/>
            </a:xfrm>
            <a:custGeom>
              <a:avLst/>
              <a:gdLst>
                <a:gd name="connsiteX0" fmla="*/ 163800 w 327599"/>
                <a:gd name="connsiteY0" fmla="*/ 327349 h 327348"/>
                <a:gd name="connsiteX1" fmla="*/ 327600 w 327599"/>
                <a:gd name="connsiteY1" fmla="*/ 163674 h 327348"/>
                <a:gd name="connsiteX2" fmla="*/ 163800 w 327599"/>
                <a:gd name="connsiteY2" fmla="*/ 0 h 327348"/>
                <a:gd name="connsiteX3" fmla="*/ 0 w 327599"/>
                <a:gd name="connsiteY3" fmla="*/ 163674 h 327348"/>
                <a:gd name="connsiteX4" fmla="*/ 163800 w 327599"/>
                <a:gd name="connsiteY4" fmla="*/ 327349 h 327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599" h="327348">
                  <a:moveTo>
                    <a:pt x="163800" y="327349"/>
                  </a:moveTo>
                  <a:cubicBezTo>
                    <a:pt x="254265" y="327349"/>
                    <a:pt x="327600" y="254070"/>
                    <a:pt x="327600" y="163674"/>
                  </a:cubicBezTo>
                  <a:cubicBezTo>
                    <a:pt x="327600" y="73278"/>
                    <a:pt x="254265" y="0"/>
                    <a:pt x="163800" y="0"/>
                  </a:cubicBezTo>
                  <a:cubicBezTo>
                    <a:pt x="73336" y="0"/>
                    <a:pt x="0" y="73278"/>
                    <a:pt x="0" y="163674"/>
                  </a:cubicBezTo>
                  <a:cubicBezTo>
                    <a:pt x="0" y="254070"/>
                    <a:pt x="73336" y="327349"/>
                    <a:pt x="163800" y="327349"/>
                  </a:cubicBezTo>
                  <a:close/>
                </a:path>
              </a:pathLst>
            </a:custGeom>
            <a:solidFill>
              <a:srgbClr val="141414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2F66DC19-D2D4-2F82-512F-E691A306EFBE}"/>
                </a:ext>
              </a:extLst>
            </p:cNvPr>
            <p:cNvSpPr/>
            <p:nvPr/>
          </p:nvSpPr>
          <p:spPr>
            <a:xfrm>
              <a:off x="12331548" y="7567607"/>
              <a:ext cx="90261" cy="90190"/>
            </a:xfrm>
            <a:custGeom>
              <a:avLst/>
              <a:gdLst>
                <a:gd name="connsiteX0" fmla="*/ 45131 w 90261"/>
                <a:gd name="connsiteY0" fmla="*/ 90191 h 90190"/>
                <a:gd name="connsiteX1" fmla="*/ 90262 w 90261"/>
                <a:gd name="connsiteY1" fmla="*/ 45095 h 90190"/>
                <a:gd name="connsiteX2" fmla="*/ 45131 w 90261"/>
                <a:gd name="connsiteY2" fmla="*/ 0 h 90190"/>
                <a:gd name="connsiteX3" fmla="*/ 0 w 90261"/>
                <a:gd name="connsiteY3" fmla="*/ 45095 h 90190"/>
                <a:gd name="connsiteX4" fmla="*/ 45131 w 90261"/>
                <a:gd name="connsiteY4" fmla="*/ 90191 h 90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61" h="90190">
                  <a:moveTo>
                    <a:pt x="45131" y="90191"/>
                  </a:moveTo>
                  <a:cubicBezTo>
                    <a:pt x="70058" y="90191"/>
                    <a:pt x="90262" y="69996"/>
                    <a:pt x="90262" y="45095"/>
                  </a:cubicBezTo>
                  <a:cubicBezTo>
                    <a:pt x="90262" y="20182"/>
                    <a:pt x="70058" y="0"/>
                    <a:pt x="45131" y="0"/>
                  </a:cubicBezTo>
                  <a:cubicBezTo>
                    <a:pt x="20204" y="0"/>
                    <a:pt x="0" y="20182"/>
                    <a:pt x="0" y="45095"/>
                  </a:cubicBezTo>
                  <a:cubicBezTo>
                    <a:pt x="0" y="69996"/>
                    <a:pt x="20204" y="90191"/>
                    <a:pt x="45131" y="90191"/>
                  </a:cubicBezTo>
                  <a:close/>
                </a:path>
              </a:pathLst>
            </a:custGeom>
            <a:solidFill>
              <a:srgbClr val="E6E6E6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0CD28908-291B-B89A-1AFA-8AF066C5DA3C}"/>
                </a:ext>
              </a:extLst>
            </p:cNvPr>
            <p:cNvSpPr/>
            <p:nvPr/>
          </p:nvSpPr>
          <p:spPr>
            <a:xfrm>
              <a:off x="13329409" y="3670299"/>
              <a:ext cx="90261" cy="90192"/>
            </a:xfrm>
            <a:custGeom>
              <a:avLst/>
              <a:gdLst>
                <a:gd name="connsiteX0" fmla="*/ 45131 w 90261"/>
                <a:gd name="connsiteY0" fmla="*/ 90192 h 90192"/>
                <a:gd name="connsiteX1" fmla="*/ 90262 w 90261"/>
                <a:gd name="connsiteY1" fmla="*/ 45096 h 90192"/>
                <a:gd name="connsiteX2" fmla="*/ 45131 w 90261"/>
                <a:gd name="connsiteY2" fmla="*/ 0 h 90192"/>
                <a:gd name="connsiteX3" fmla="*/ 0 w 90261"/>
                <a:gd name="connsiteY3" fmla="*/ 45096 h 90192"/>
                <a:gd name="connsiteX4" fmla="*/ 45131 w 90261"/>
                <a:gd name="connsiteY4" fmla="*/ 90192 h 9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61" h="90192">
                  <a:moveTo>
                    <a:pt x="45131" y="90192"/>
                  </a:moveTo>
                  <a:cubicBezTo>
                    <a:pt x="70058" y="90192"/>
                    <a:pt x="90262" y="70002"/>
                    <a:pt x="90262" y="45096"/>
                  </a:cubicBezTo>
                  <a:cubicBezTo>
                    <a:pt x="90262" y="20190"/>
                    <a:pt x="70058" y="0"/>
                    <a:pt x="45131" y="0"/>
                  </a:cubicBezTo>
                  <a:cubicBezTo>
                    <a:pt x="20204" y="0"/>
                    <a:pt x="0" y="20190"/>
                    <a:pt x="0" y="45096"/>
                  </a:cubicBezTo>
                  <a:cubicBezTo>
                    <a:pt x="0" y="70002"/>
                    <a:pt x="20204" y="90192"/>
                    <a:pt x="45131" y="90192"/>
                  </a:cubicBezTo>
                  <a:close/>
                </a:path>
              </a:pathLst>
            </a:custGeom>
            <a:solidFill>
              <a:srgbClr val="E6E6E6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7FE2B780-302B-A3B5-72C3-411B6120FC2D}"/>
                </a:ext>
              </a:extLst>
            </p:cNvPr>
            <p:cNvSpPr/>
            <p:nvPr/>
          </p:nvSpPr>
          <p:spPr>
            <a:xfrm>
              <a:off x="12200609" y="3715394"/>
              <a:ext cx="1173930" cy="443020"/>
            </a:xfrm>
            <a:custGeom>
              <a:avLst/>
              <a:gdLst>
                <a:gd name="connsiteX0" fmla="*/ 0 w 1173930"/>
                <a:gd name="connsiteY0" fmla="*/ 443020 h 443020"/>
                <a:gd name="connsiteX1" fmla="*/ 730554 w 1173930"/>
                <a:gd name="connsiteY1" fmla="*/ 443020 h 443020"/>
                <a:gd name="connsiteX2" fmla="*/ 1173931 w 1173930"/>
                <a:gd name="connsiteY2" fmla="*/ 0 h 44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3930" h="443020">
                  <a:moveTo>
                    <a:pt x="0" y="443020"/>
                  </a:moveTo>
                  <a:lnTo>
                    <a:pt x="730554" y="443020"/>
                  </a:lnTo>
                  <a:cubicBezTo>
                    <a:pt x="975437" y="443020"/>
                    <a:pt x="1173931" y="244680"/>
                    <a:pt x="1173931" y="0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E411DE37-BD58-038D-EFF1-989C5A460A0A}"/>
                </a:ext>
              </a:extLst>
            </p:cNvPr>
            <p:cNvSpPr/>
            <p:nvPr/>
          </p:nvSpPr>
          <p:spPr>
            <a:xfrm>
              <a:off x="10665216" y="6230286"/>
              <a:ext cx="1711475" cy="1382416"/>
            </a:xfrm>
            <a:custGeom>
              <a:avLst/>
              <a:gdLst>
                <a:gd name="connsiteX0" fmla="*/ 853074 w 1711475"/>
                <a:gd name="connsiteY0" fmla="*/ 0 h 1382416"/>
                <a:gd name="connsiteX1" fmla="*/ 490571 w 1711475"/>
                <a:gd name="connsiteY1" fmla="*/ 0 h 1382416"/>
                <a:gd name="connsiteX2" fmla="*/ 0 w 1711475"/>
                <a:gd name="connsiteY2" fmla="*/ 490190 h 1382416"/>
                <a:gd name="connsiteX3" fmla="*/ 490571 w 1711475"/>
                <a:gd name="connsiteY3" fmla="*/ 980379 h 1382416"/>
                <a:gd name="connsiteX4" fmla="*/ 1309007 w 1711475"/>
                <a:gd name="connsiteY4" fmla="*/ 980379 h 1382416"/>
                <a:gd name="connsiteX5" fmla="*/ 1711476 w 1711475"/>
                <a:gd name="connsiteY5" fmla="*/ 1382417 h 1382416"/>
                <a:gd name="connsiteX6" fmla="*/ 1711476 w 1711475"/>
                <a:gd name="connsiteY6" fmla="*/ 1382417 h 138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1475" h="1382416">
                  <a:moveTo>
                    <a:pt x="853074" y="0"/>
                  </a:moveTo>
                  <a:lnTo>
                    <a:pt x="490571" y="0"/>
                  </a:lnTo>
                  <a:cubicBezTo>
                    <a:pt x="219644" y="0"/>
                    <a:pt x="0" y="219476"/>
                    <a:pt x="0" y="490190"/>
                  </a:cubicBezTo>
                  <a:cubicBezTo>
                    <a:pt x="0" y="760903"/>
                    <a:pt x="219644" y="980379"/>
                    <a:pt x="490571" y="980379"/>
                  </a:cubicBezTo>
                  <a:lnTo>
                    <a:pt x="1309007" y="980379"/>
                  </a:lnTo>
                  <a:cubicBezTo>
                    <a:pt x="1531286" y="980379"/>
                    <a:pt x="1711476" y="1160376"/>
                    <a:pt x="1711476" y="1382417"/>
                  </a:cubicBezTo>
                  <a:lnTo>
                    <a:pt x="1711476" y="1382417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AC39E992-466C-246A-46A2-54D6535EA608}"/>
                </a:ext>
              </a:extLst>
            </p:cNvPr>
            <p:cNvSpPr/>
            <p:nvPr/>
          </p:nvSpPr>
          <p:spPr>
            <a:xfrm>
              <a:off x="10335544" y="4155516"/>
              <a:ext cx="1017456" cy="905931"/>
            </a:xfrm>
            <a:custGeom>
              <a:avLst/>
              <a:gdLst>
                <a:gd name="connsiteX0" fmla="*/ 1017457 w 1017456"/>
                <a:gd name="connsiteY0" fmla="*/ 0 h 905931"/>
                <a:gd name="connsiteX1" fmla="*/ 452005 w 1017456"/>
                <a:gd name="connsiteY1" fmla="*/ 0 h 905931"/>
                <a:gd name="connsiteX2" fmla="*/ 0 w 1017456"/>
                <a:gd name="connsiteY2" fmla="*/ 451653 h 905931"/>
                <a:gd name="connsiteX3" fmla="*/ 0 w 1017456"/>
                <a:gd name="connsiteY3" fmla="*/ 454276 h 905931"/>
                <a:gd name="connsiteX4" fmla="*/ 452005 w 1017456"/>
                <a:gd name="connsiteY4" fmla="*/ 905931 h 905931"/>
                <a:gd name="connsiteX5" fmla="*/ 660062 w 1017456"/>
                <a:gd name="connsiteY5" fmla="*/ 905931 h 905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7456" h="905931">
                  <a:moveTo>
                    <a:pt x="1017457" y="0"/>
                  </a:moveTo>
                  <a:lnTo>
                    <a:pt x="452005" y="0"/>
                  </a:lnTo>
                  <a:cubicBezTo>
                    <a:pt x="202365" y="0"/>
                    <a:pt x="0" y="202207"/>
                    <a:pt x="0" y="451653"/>
                  </a:cubicBezTo>
                  <a:lnTo>
                    <a:pt x="0" y="454276"/>
                  </a:lnTo>
                  <a:cubicBezTo>
                    <a:pt x="0" y="703722"/>
                    <a:pt x="202365" y="905931"/>
                    <a:pt x="452005" y="905931"/>
                  </a:cubicBezTo>
                  <a:lnTo>
                    <a:pt x="660062" y="905931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 25">
              <a:extLst>
                <a:ext uri="{FF2B5EF4-FFF2-40B4-BE49-F238E27FC236}">
                  <a16:creationId xmlns:a16="http://schemas.microsoft.com/office/drawing/2014/main" id="{DD9C0B58-822D-6B38-9339-5BCEE93ECD63}"/>
                </a:ext>
              </a:extLst>
            </p:cNvPr>
            <p:cNvSpPr/>
            <p:nvPr/>
          </p:nvSpPr>
          <p:spPr>
            <a:xfrm>
              <a:off x="12635360" y="6432939"/>
              <a:ext cx="1407517" cy="442298"/>
            </a:xfrm>
            <a:custGeom>
              <a:avLst/>
              <a:gdLst>
                <a:gd name="connsiteX0" fmla="*/ 1407518 w 1407517"/>
                <a:gd name="connsiteY0" fmla="*/ 153865 h 442298"/>
                <a:gd name="connsiteX1" fmla="*/ 1253487 w 1407517"/>
                <a:gd name="connsiteY1" fmla="*/ 0 h 442298"/>
                <a:gd name="connsiteX2" fmla="*/ 0 w 1407517"/>
                <a:gd name="connsiteY2" fmla="*/ 0 h 442298"/>
                <a:gd name="connsiteX3" fmla="*/ 0 w 1407517"/>
                <a:gd name="connsiteY3" fmla="*/ 288434 h 442298"/>
                <a:gd name="connsiteX4" fmla="*/ 154031 w 1407517"/>
                <a:gd name="connsiteY4" fmla="*/ 442299 h 442298"/>
                <a:gd name="connsiteX5" fmla="*/ 1407518 w 1407517"/>
                <a:gd name="connsiteY5" fmla="*/ 442299 h 442298"/>
                <a:gd name="connsiteX6" fmla="*/ 1407518 w 1407517"/>
                <a:gd name="connsiteY6" fmla="*/ 153865 h 442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7517" h="442298">
                  <a:moveTo>
                    <a:pt x="1407518" y="153865"/>
                  </a:moveTo>
                  <a:cubicBezTo>
                    <a:pt x="1407518" y="68893"/>
                    <a:pt x="1338564" y="0"/>
                    <a:pt x="1253487" y="0"/>
                  </a:cubicBezTo>
                  <a:lnTo>
                    <a:pt x="0" y="0"/>
                  </a:lnTo>
                  <a:lnTo>
                    <a:pt x="0" y="288434"/>
                  </a:lnTo>
                  <a:cubicBezTo>
                    <a:pt x="0" y="373419"/>
                    <a:pt x="68954" y="442299"/>
                    <a:pt x="154031" y="442299"/>
                  </a:cubicBezTo>
                  <a:lnTo>
                    <a:pt x="1407518" y="442299"/>
                  </a:lnTo>
                  <a:lnTo>
                    <a:pt x="1407518" y="153865"/>
                  </a:lnTo>
                  <a:close/>
                </a:path>
              </a:pathLst>
            </a:custGeom>
            <a:solidFill>
              <a:srgbClr val="009B40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 26">
              <a:extLst>
                <a:ext uri="{FF2B5EF4-FFF2-40B4-BE49-F238E27FC236}">
                  <a16:creationId xmlns:a16="http://schemas.microsoft.com/office/drawing/2014/main" id="{6952A499-71EC-B40C-443A-FC49A01634ED}"/>
                </a:ext>
              </a:extLst>
            </p:cNvPr>
            <p:cNvSpPr/>
            <p:nvPr/>
          </p:nvSpPr>
          <p:spPr>
            <a:xfrm>
              <a:off x="13252175" y="6566918"/>
              <a:ext cx="173823" cy="174342"/>
            </a:xfrm>
            <a:custGeom>
              <a:avLst/>
              <a:gdLst>
                <a:gd name="connsiteX0" fmla="*/ 86912 w 173823"/>
                <a:gd name="connsiteY0" fmla="*/ 174342 h 174342"/>
                <a:gd name="connsiteX1" fmla="*/ 173824 w 173823"/>
                <a:gd name="connsiteY1" fmla="*/ 87178 h 174342"/>
                <a:gd name="connsiteX2" fmla="*/ 86912 w 173823"/>
                <a:gd name="connsiteY2" fmla="*/ 0 h 174342"/>
                <a:gd name="connsiteX3" fmla="*/ 0 w 173823"/>
                <a:gd name="connsiteY3" fmla="*/ 87178 h 174342"/>
                <a:gd name="connsiteX4" fmla="*/ 86912 w 173823"/>
                <a:gd name="connsiteY4" fmla="*/ 174342 h 17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823" h="174342">
                  <a:moveTo>
                    <a:pt x="86912" y="174342"/>
                  </a:moveTo>
                  <a:cubicBezTo>
                    <a:pt x="134905" y="174342"/>
                    <a:pt x="173824" y="135312"/>
                    <a:pt x="173824" y="87178"/>
                  </a:cubicBezTo>
                  <a:cubicBezTo>
                    <a:pt x="173824" y="39030"/>
                    <a:pt x="134905" y="0"/>
                    <a:pt x="86912" y="0"/>
                  </a:cubicBezTo>
                  <a:cubicBezTo>
                    <a:pt x="38906" y="0"/>
                    <a:pt x="0" y="39030"/>
                    <a:pt x="0" y="87178"/>
                  </a:cubicBezTo>
                  <a:cubicBezTo>
                    <a:pt x="0" y="135312"/>
                    <a:pt x="38906" y="174342"/>
                    <a:pt x="86912" y="174342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EB8E6855-A3FA-BC3E-CAA3-CBBA94B938FB}"/>
                </a:ext>
              </a:extLst>
            </p:cNvPr>
            <p:cNvSpPr/>
            <p:nvPr/>
          </p:nvSpPr>
          <p:spPr>
            <a:xfrm>
              <a:off x="13685938" y="6566918"/>
              <a:ext cx="173823" cy="174342"/>
            </a:xfrm>
            <a:custGeom>
              <a:avLst/>
              <a:gdLst>
                <a:gd name="connsiteX0" fmla="*/ 86912 w 173823"/>
                <a:gd name="connsiteY0" fmla="*/ 174342 h 174342"/>
                <a:gd name="connsiteX1" fmla="*/ 173823 w 173823"/>
                <a:gd name="connsiteY1" fmla="*/ 87178 h 174342"/>
                <a:gd name="connsiteX2" fmla="*/ 86912 w 173823"/>
                <a:gd name="connsiteY2" fmla="*/ 0 h 174342"/>
                <a:gd name="connsiteX3" fmla="*/ 0 w 173823"/>
                <a:gd name="connsiteY3" fmla="*/ 87178 h 174342"/>
                <a:gd name="connsiteX4" fmla="*/ 86912 w 173823"/>
                <a:gd name="connsiteY4" fmla="*/ 174342 h 17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823" h="174342">
                  <a:moveTo>
                    <a:pt x="86912" y="174342"/>
                  </a:moveTo>
                  <a:cubicBezTo>
                    <a:pt x="134905" y="174342"/>
                    <a:pt x="173823" y="135312"/>
                    <a:pt x="173823" y="87178"/>
                  </a:cubicBezTo>
                  <a:cubicBezTo>
                    <a:pt x="173823" y="39030"/>
                    <a:pt x="134905" y="0"/>
                    <a:pt x="86912" y="0"/>
                  </a:cubicBezTo>
                  <a:cubicBezTo>
                    <a:pt x="38906" y="0"/>
                    <a:pt x="0" y="39030"/>
                    <a:pt x="0" y="87178"/>
                  </a:cubicBezTo>
                  <a:cubicBezTo>
                    <a:pt x="0" y="135312"/>
                    <a:pt x="38906" y="174342"/>
                    <a:pt x="86912" y="174342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2B7F5C90-E02D-B1DE-A624-BE9AC651E250}"/>
                </a:ext>
              </a:extLst>
            </p:cNvPr>
            <p:cNvSpPr/>
            <p:nvPr/>
          </p:nvSpPr>
          <p:spPr>
            <a:xfrm>
              <a:off x="12818412" y="6566918"/>
              <a:ext cx="173823" cy="174342"/>
            </a:xfrm>
            <a:custGeom>
              <a:avLst/>
              <a:gdLst>
                <a:gd name="connsiteX0" fmla="*/ 86912 w 173823"/>
                <a:gd name="connsiteY0" fmla="*/ 174342 h 174342"/>
                <a:gd name="connsiteX1" fmla="*/ 173824 w 173823"/>
                <a:gd name="connsiteY1" fmla="*/ 87178 h 174342"/>
                <a:gd name="connsiteX2" fmla="*/ 86912 w 173823"/>
                <a:gd name="connsiteY2" fmla="*/ 0 h 174342"/>
                <a:gd name="connsiteX3" fmla="*/ 0 w 173823"/>
                <a:gd name="connsiteY3" fmla="*/ 87178 h 174342"/>
                <a:gd name="connsiteX4" fmla="*/ 86912 w 173823"/>
                <a:gd name="connsiteY4" fmla="*/ 174342 h 17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823" h="174342">
                  <a:moveTo>
                    <a:pt x="86912" y="174342"/>
                  </a:moveTo>
                  <a:cubicBezTo>
                    <a:pt x="134905" y="174342"/>
                    <a:pt x="173824" y="135312"/>
                    <a:pt x="173824" y="87178"/>
                  </a:cubicBezTo>
                  <a:cubicBezTo>
                    <a:pt x="173824" y="39030"/>
                    <a:pt x="134905" y="0"/>
                    <a:pt x="86912" y="0"/>
                  </a:cubicBezTo>
                  <a:cubicBezTo>
                    <a:pt x="38906" y="0"/>
                    <a:pt x="0" y="39030"/>
                    <a:pt x="0" y="87178"/>
                  </a:cubicBezTo>
                  <a:cubicBezTo>
                    <a:pt x="0" y="135312"/>
                    <a:pt x="38906" y="174342"/>
                    <a:pt x="86912" y="174342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 29">
              <a:extLst>
                <a:ext uri="{FF2B5EF4-FFF2-40B4-BE49-F238E27FC236}">
                  <a16:creationId xmlns:a16="http://schemas.microsoft.com/office/drawing/2014/main" id="{E42C0C7E-9DA9-DA7C-B829-F3E3E2A83E09}"/>
                </a:ext>
              </a:extLst>
            </p:cNvPr>
            <p:cNvSpPr/>
            <p:nvPr/>
          </p:nvSpPr>
          <p:spPr>
            <a:xfrm>
              <a:off x="12708999" y="4553046"/>
              <a:ext cx="1333878" cy="939941"/>
            </a:xfrm>
            <a:custGeom>
              <a:avLst/>
              <a:gdLst>
                <a:gd name="connsiteX0" fmla="*/ 0 w 1333878"/>
                <a:gd name="connsiteY0" fmla="*/ 153865 h 939941"/>
                <a:gd name="connsiteX1" fmla="*/ 154031 w 1333878"/>
                <a:gd name="connsiteY1" fmla="*/ 0 h 939941"/>
                <a:gd name="connsiteX2" fmla="*/ 1333878 w 1333878"/>
                <a:gd name="connsiteY2" fmla="*/ 0 h 939941"/>
                <a:gd name="connsiteX3" fmla="*/ 1333878 w 1333878"/>
                <a:gd name="connsiteY3" fmla="*/ 786077 h 939941"/>
                <a:gd name="connsiteX4" fmla="*/ 1179848 w 1333878"/>
                <a:gd name="connsiteY4" fmla="*/ 939942 h 939941"/>
                <a:gd name="connsiteX5" fmla="*/ 0 w 1333878"/>
                <a:gd name="connsiteY5" fmla="*/ 939942 h 939941"/>
                <a:gd name="connsiteX6" fmla="*/ 0 w 1333878"/>
                <a:gd name="connsiteY6" fmla="*/ 153865 h 939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878" h="939941">
                  <a:moveTo>
                    <a:pt x="0" y="153865"/>
                  </a:moveTo>
                  <a:cubicBezTo>
                    <a:pt x="0" y="68888"/>
                    <a:pt x="68967" y="0"/>
                    <a:pt x="154031" y="0"/>
                  </a:cubicBezTo>
                  <a:lnTo>
                    <a:pt x="1333878" y="0"/>
                  </a:lnTo>
                  <a:lnTo>
                    <a:pt x="1333878" y="786077"/>
                  </a:lnTo>
                  <a:cubicBezTo>
                    <a:pt x="1333878" y="871062"/>
                    <a:pt x="1264912" y="939942"/>
                    <a:pt x="1179848" y="939942"/>
                  </a:cubicBezTo>
                  <a:lnTo>
                    <a:pt x="0" y="939942"/>
                  </a:lnTo>
                  <a:lnTo>
                    <a:pt x="0" y="153865"/>
                  </a:lnTo>
                  <a:close/>
                </a:path>
              </a:pathLst>
            </a:custGeom>
            <a:solidFill>
              <a:srgbClr val="424242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 30">
              <a:extLst>
                <a:ext uri="{FF2B5EF4-FFF2-40B4-BE49-F238E27FC236}">
                  <a16:creationId xmlns:a16="http://schemas.microsoft.com/office/drawing/2014/main" id="{04FDCF07-C1CD-0B7E-9127-F0FD21459EA8}"/>
                </a:ext>
              </a:extLst>
            </p:cNvPr>
            <p:cNvSpPr/>
            <p:nvPr/>
          </p:nvSpPr>
          <p:spPr>
            <a:xfrm>
              <a:off x="12949005" y="4718236"/>
              <a:ext cx="222317" cy="222979"/>
            </a:xfrm>
            <a:custGeom>
              <a:avLst/>
              <a:gdLst>
                <a:gd name="connsiteX0" fmla="*/ 111159 w 222317"/>
                <a:gd name="connsiteY0" fmla="*/ 222979 h 222979"/>
                <a:gd name="connsiteX1" fmla="*/ 222317 w 222317"/>
                <a:gd name="connsiteY1" fmla="*/ 111490 h 222979"/>
                <a:gd name="connsiteX2" fmla="*/ 111159 w 222317"/>
                <a:gd name="connsiteY2" fmla="*/ 0 h 222979"/>
                <a:gd name="connsiteX3" fmla="*/ 0 w 222317"/>
                <a:gd name="connsiteY3" fmla="*/ 111490 h 222979"/>
                <a:gd name="connsiteX4" fmla="*/ 111159 w 222317"/>
                <a:gd name="connsiteY4" fmla="*/ 222979 h 22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17" h="222979">
                  <a:moveTo>
                    <a:pt x="111159" y="222979"/>
                  </a:moveTo>
                  <a:cubicBezTo>
                    <a:pt x="172553" y="222979"/>
                    <a:pt x="222317" y="173064"/>
                    <a:pt x="222317" y="111490"/>
                  </a:cubicBezTo>
                  <a:cubicBezTo>
                    <a:pt x="222317" y="49915"/>
                    <a:pt x="172553" y="0"/>
                    <a:pt x="111159" y="0"/>
                  </a:cubicBezTo>
                  <a:cubicBezTo>
                    <a:pt x="49765" y="0"/>
                    <a:pt x="0" y="49915"/>
                    <a:pt x="0" y="111490"/>
                  </a:cubicBezTo>
                  <a:cubicBezTo>
                    <a:pt x="0" y="173064"/>
                    <a:pt x="49765" y="222979"/>
                    <a:pt x="111159" y="222979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471A6C70-7781-7BAF-ED2B-196942B94492}"/>
                </a:ext>
              </a:extLst>
            </p:cNvPr>
            <p:cNvSpPr/>
            <p:nvPr/>
          </p:nvSpPr>
          <p:spPr>
            <a:xfrm>
              <a:off x="13580568" y="4718236"/>
              <a:ext cx="222330" cy="222979"/>
            </a:xfrm>
            <a:custGeom>
              <a:avLst/>
              <a:gdLst>
                <a:gd name="connsiteX0" fmla="*/ 111159 w 222330"/>
                <a:gd name="connsiteY0" fmla="*/ 222979 h 222979"/>
                <a:gd name="connsiteX1" fmla="*/ 222330 w 222330"/>
                <a:gd name="connsiteY1" fmla="*/ 111490 h 222979"/>
                <a:gd name="connsiteX2" fmla="*/ 111159 w 222330"/>
                <a:gd name="connsiteY2" fmla="*/ 0 h 222979"/>
                <a:gd name="connsiteX3" fmla="*/ 0 w 222330"/>
                <a:gd name="connsiteY3" fmla="*/ 111490 h 222979"/>
                <a:gd name="connsiteX4" fmla="*/ 111159 w 222330"/>
                <a:gd name="connsiteY4" fmla="*/ 222979 h 222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9">
                  <a:moveTo>
                    <a:pt x="111159" y="222979"/>
                  </a:moveTo>
                  <a:cubicBezTo>
                    <a:pt x="172553" y="222979"/>
                    <a:pt x="222330" y="173064"/>
                    <a:pt x="222330" y="111490"/>
                  </a:cubicBezTo>
                  <a:cubicBezTo>
                    <a:pt x="222330" y="49915"/>
                    <a:pt x="172553" y="0"/>
                    <a:pt x="111159" y="0"/>
                  </a:cubicBezTo>
                  <a:cubicBezTo>
                    <a:pt x="49765" y="0"/>
                    <a:pt x="0" y="49915"/>
                    <a:pt x="0" y="111490"/>
                  </a:cubicBezTo>
                  <a:cubicBezTo>
                    <a:pt x="0" y="173064"/>
                    <a:pt x="49765" y="222979"/>
                    <a:pt x="111159" y="222979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 32">
              <a:extLst>
                <a:ext uri="{FF2B5EF4-FFF2-40B4-BE49-F238E27FC236}">
                  <a16:creationId xmlns:a16="http://schemas.microsoft.com/office/drawing/2014/main" id="{EB979244-5631-0B12-33A5-C5E5632581B7}"/>
                </a:ext>
              </a:extLst>
            </p:cNvPr>
            <p:cNvSpPr/>
            <p:nvPr/>
          </p:nvSpPr>
          <p:spPr>
            <a:xfrm>
              <a:off x="12949005" y="5082270"/>
              <a:ext cx="222317" cy="222976"/>
            </a:xfrm>
            <a:custGeom>
              <a:avLst/>
              <a:gdLst>
                <a:gd name="connsiteX0" fmla="*/ 111159 w 222317"/>
                <a:gd name="connsiteY0" fmla="*/ 222977 h 222976"/>
                <a:gd name="connsiteX1" fmla="*/ 222317 w 222317"/>
                <a:gd name="connsiteY1" fmla="*/ 111488 h 222976"/>
                <a:gd name="connsiteX2" fmla="*/ 111159 w 222317"/>
                <a:gd name="connsiteY2" fmla="*/ 0 h 222976"/>
                <a:gd name="connsiteX3" fmla="*/ 0 w 222317"/>
                <a:gd name="connsiteY3" fmla="*/ 111488 h 222976"/>
                <a:gd name="connsiteX4" fmla="*/ 111159 w 222317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17" h="222976">
                  <a:moveTo>
                    <a:pt x="111159" y="222977"/>
                  </a:moveTo>
                  <a:cubicBezTo>
                    <a:pt x="172553" y="222977"/>
                    <a:pt x="222317" y="173060"/>
                    <a:pt x="222317" y="111488"/>
                  </a:cubicBezTo>
                  <a:cubicBezTo>
                    <a:pt x="222317" y="49916"/>
                    <a:pt x="172553" y="0"/>
                    <a:pt x="111159" y="0"/>
                  </a:cubicBezTo>
                  <a:cubicBezTo>
                    <a:pt x="49765" y="0"/>
                    <a:pt x="0" y="49916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" name="Полилиния 33">
              <a:extLst>
                <a:ext uri="{FF2B5EF4-FFF2-40B4-BE49-F238E27FC236}">
                  <a16:creationId xmlns:a16="http://schemas.microsoft.com/office/drawing/2014/main" id="{DD637C6D-50A6-FF76-35C6-28C67C82FDD8}"/>
                </a:ext>
              </a:extLst>
            </p:cNvPr>
            <p:cNvSpPr/>
            <p:nvPr/>
          </p:nvSpPr>
          <p:spPr>
            <a:xfrm>
              <a:off x="13580568" y="5082270"/>
              <a:ext cx="222330" cy="222976"/>
            </a:xfrm>
            <a:custGeom>
              <a:avLst/>
              <a:gdLst>
                <a:gd name="connsiteX0" fmla="*/ 111159 w 222330"/>
                <a:gd name="connsiteY0" fmla="*/ 222977 h 222976"/>
                <a:gd name="connsiteX1" fmla="*/ 222330 w 222330"/>
                <a:gd name="connsiteY1" fmla="*/ 111488 h 222976"/>
                <a:gd name="connsiteX2" fmla="*/ 111159 w 222330"/>
                <a:gd name="connsiteY2" fmla="*/ 0 h 222976"/>
                <a:gd name="connsiteX3" fmla="*/ 0 w 222330"/>
                <a:gd name="connsiteY3" fmla="*/ 111488 h 222976"/>
                <a:gd name="connsiteX4" fmla="*/ 111159 w 222330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6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6"/>
                    <a:pt x="172553" y="0"/>
                    <a:pt x="111159" y="0"/>
                  </a:cubicBezTo>
                  <a:cubicBezTo>
                    <a:pt x="49765" y="0"/>
                    <a:pt x="0" y="49916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 34">
              <a:extLst>
                <a:ext uri="{FF2B5EF4-FFF2-40B4-BE49-F238E27FC236}">
                  <a16:creationId xmlns:a16="http://schemas.microsoft.com/office/drawing/2014/main" id="{E7F621C2-2458-0193-B51A-290CAEBFDA21}"/>
                </a:ext>
              </a:extLst>
            </p:cNvPr>
            <p:cNvSpPr/>
            <p:nvPr/>
          </p:nvSpPr>
          <p:spPr>
            <a:xfrm>
              <a:off x="11608182" y="5492988"/>
              <a:ext cx="2075266" cy="939951"/>
            </a:xfrm>
            <a:custGeom>
              <a:avLst/>
              <a:gdLst>
                <a:gd name="connsiteX0" fmla="*/ 0 w 2075266"/>
                <a:gd name="connsiteY0" fmla="*/ 153865 h 939951"/>
                <a:gd name="connsiteX1" fmla="*/ 154031 w 2075266"/>
                <a:gd name="connsiteY1" fmla="*/ 0 h 939951"/>
                <a:gd name="connsiteX2" fmla="*/ 2075266 w 2075266"/>
                <a:gd name="connsiteY2" fmla="*/ 0 h 939951"/>
                <a:gd name="connsiteX3" fmla="*/ 2075266 w 2075266"/>
                <a:gd name="connsiteY3" fmla="*/ 786086 h 939951"/>
                <a:gd name="connsiteX4" fmla="*/ 1921236 w 2075266"/>
                <a:gd name="connsiteY4" fmla="*/ 939951 h 939951"/>
                <a:gd name="connsiteX5" fmla="*/ 0 w 2075266"/>
                <a:gd name="connsiteY5" fmla="*/ 939951 h 939951"/>
                <a:gd name="connsiteX6" fmla="*/ 0 w 2075266"/>
                <a:gd name="connsiteY6" fmla="*/ 153865 h 93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5266" h="939951">
                  <a:moveTo>
                    <a:pt x="0" y="153865"/>
                  </a:moveTo>
                  <a:cubicBezTo>
                    <a:pt x="0" y="68893"/>
                    <a:pt x="68954" y="0"/>
                    <a:pt x="154031" y="0"/>
                  </a:cubicBezTo>
                  <a:lnTo>
                    <a:pt x="2075266" y="0"/>
                  </a:lnTo>
                  <a:lnTo>
                    <a:pt x="2075266" y="786086"/>
                  </a:lnTo>
                  <a:cubicBezTo>
                    <a:pt x="2075266" y="871071"/>
                    <a:pt x="2006299" y="939951"/>
                    <a:pt x="1921236" y="939951"/>
                  </a:cubicBezTo>
                  <a:lnTo>
                    <a:pt x="0" y="939951"/>
                  </a:lnTo>
                  <a:lnTo>
                    <a:pt x="0" y="153865"/>
                  </a:lnTo>
                  <a:close/>
                </a:path>
              </a:pathLst>
            </a:custGeom>
            <a:solidFill>
              <a:srgbClr val="3044FF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56D2094D-A1DA-FF58-B040-8EAA1395DC0E}"/>
                </a:ext>
              </a:extLst>
            </p:cNvPr>
            <p:cNvSpPr/>
            <p:nvPr/>
          </p:nvSpPr>
          <p:spPr>
            <a:xfrm>
              <a:off x="11800592" y="5669459"/>
              <a:ext cx="222330" cy="222976"/>
            </a:xfrm>
            <a:custGeom>
              <a:avLst/>
              <a:gdLst>
                <a:gd name="connsiteX0" fmla="*/ 111159 w 222330"/>
                <a:gd name="connsiteY0" fmla="*/ 222977 h 222976"/>
                <a:gd name="connsiteX1" fmla="*/ 222330 w 222330"/>
                <a:gd name="connsiteY1" fmla="*/ 111488 h 222976"/>
                <a:gd name="connsiteX2" fmla="*/ 111159 w 222330"/>
                <a:gd name="connsiteY2" fmla="*/ 0 h 222976"/>
                <a:gd name="connsiteX3" fmla="*/ 0 w 222330"/>
                <a:gd name="connsiteY3" fmla="*/ 111488 h 222976"/>
                <a:gd name="connsiteX4" fmla="*/ 111159 w 222330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6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6229C929-ACD4-5DC6-AD3E-2E96886FEB38}"/>
                </a:ext>
              </a:extLst>
            </p:cNvPr>
            <p:cNvSpPr/>
            <p:nvPr/>
          </p:nvSpPr>
          <p:spPr>
            <a:xfrm>
              <a:off x="11800592" y="6033492"/>
              <a:ext cx="222330" cy="222989"/>
            </a:xfrm>
            <a:custGeom>
              <a:avLst/>
              <a:gdLst>
                <a:gd name="connsiteX0" fmla="*/ 111159 w 222330"/>
                <a:gd name="connsiteY0" fmla="*/ 222990 h 222989"/>
                <a:gd name="connsiteX1" fmla="*/ 222330 w 222330"/>
                <a:gd name="connsiteY1" fmla="*/ 111488 h 222989"/>
                <a:gd name="connsiteX2" fmla="*/ 111159 w 222330"/>
                <a:gd name="connsiteY2" fmla="*/ 0 h 222989"/>
                <a:gd name="connsiteX3" fmla="*/ 0 w 222330"/>
                <a:gd name="connsiteY3" fmla="*/ 111488 h 222989"/>
                <a:gd name="connsiteX4" fmla="*/ 111159 w 222330"/>
                <a:gd name="connsiteY4" fmla="*/ 222990 h 22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89">
                  <a:moveTo>
                    <a:pt x="111159" y="222990"/>
                  </a:moveTo>
                  <a:cubicBezTo>
                    <a:pt x="172553" y="222990"/>
                    <a:pt x="222330" y="173073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73"/>
                    <a:pt x="49765" y="222990"/>
                    <a:pt x="111159" y="222990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876FE235-32F0-AFE2-00BF-3D2975DCBF9E}"/>
                </a:ext>
              </a:extLst>
            </p:cNvPr>
            <p:cNvSpPr/>
            <p:nvPr/>
          </p:nvSpPr>
          <p:spPr>
            <a:xfrm>
              <a:off x="12524188" y="5669459"/>
              <a:ext cx="222330" cy="222976"/>
            </a:xfrm>
            <a:custGeom>
              <a:avLst/>
              <a:gdLst>
                <a:gd name="connsiteX0" fmla="*/ 111159 w 222330"/>
                <a:gd name="connsiteY0" fmla="*/ 222977 h 222976"/>
                <a:gd name="connsiteX1" fmla="*/ 222330 w 222330"/>
                <a:gd name="connsiteY1" fmla="*/ 111488 h 222976"/>
                <a:gd name="connsiteX2" fmla="*/ 111159 w 222330"/>
                <a:gd name="connsiteY2" fmla="*/ 0 h 222976"/>
                <a:gd name="connsiteX3" fmla="*/ 0 w 222330"/>
                <a:gd name="connsiteY3" fmla="*/ 111488 h 222976"/>
                <a:gd name="connsiteX4" fmla="*/ 111159 w 222330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6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EC3AE930-E3C4-7E0A-BAD2-68D24F75B7D9}"/>
                </a:ext>
              </a:extLst>
            </p:cNvPr>
            <p:cNvSpPr/>
            <p:nvPr/>
          </p:nvSpPr>
          <p:spPr>
            <a:xfrm>
              <a:off x="13247811" y="5669459"/>
              <a:ext cx="222330" cy="222976"/>
            </a:xfrm>
            <a:custGeom>
              <a:avLst/>
              <a:gdLst>
                <a:gd name="connsiteX0" fmla="*/ 111159 w 222330"/>
                <a:gd name="connsiteY0" fmla="*/ 222977 h 222976"/>
                <a:gd name="connsiteX1" fmla="*/ 222330 w 222330"/>
                <a:gd name="connsiteY1" fmla="*/ 111488 h 222976"/>
                <a:gd name="connsiteX2" fmla="*/ 111159 w 222330"/>
                <a:gd name="connsiteY2" fmla="*/ 0 h 222976"/>
                <a:gd name="connsiteX3" fmla="*/ 0 w 222330"/>
                <a:gd name="connsiteY3" fmla="*/ 111488 h 222976"/>
                <a:gd name="connsiteX4" fmla="*/ 111159 w 222330"/>
                <a:gd name="connsiteY4" fmla="*/ 222977 h 22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76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6A59F503-BC64-0C45-8038-883EEF80C530}"/>
                </a:ext>
              </a:extLst>
            </p:cNvPr>
            <p:cNvSpPr/>
            <p:nvPr/>
          </p:nvSpPr>
          <p:spPr>
            <a:xfrm>
              <a:off x="12524188" y="6033492"/>
              <a:ext cx="222330" cy="222989"/>
            </a:xfrm>
            <a:custGeom>
              <a:avLst/>
              <a:gdLst>
                <a:gd name="connsiteX0" fmla="*/ 111159 w 222330"/>
                <a:gd name="connsiteY0" fmla="*/ 222990 h 222989"/>
                <a:gd name="connsiteX1" fmla="*/ 222330 w 222330"/>
                <a:gd name="connsiteY1" fmla="*/ 111488 h 222989"/>
                <a:gd name="connsiteX2" fmla="*/ 111159 w 222330"/>
                <a:gd name="connsiteY2" fmla="*/ 0 h 222989"/>
                <a:gd name="connsiteX3" fmla="*/ 0 w 222330"/>
                <a:gd name="connsiteY3" fmla="*/ 111488 h 222989"/>
                <a:gd name="connsiteX4" fmla="*/ 111159 w 222330"/>
                <a:gd name="connsiteY4" fmla="*/ 222990 h 22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89">
                  <a:moveTo>
                    <a:pt x="111159" y="222990"/>
                  </a:moveTo>
                  <a:cubicBezTo>
                    <a:pt x="172553" y="222990"/>
                    <a:pt x="222330" y="173073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73"/>
                    <a:pt x="49765" y="222990"/>
                    <a:pt x="111159" y="222990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22287032-11AA-9499-4EEC-462BC64B3076}"/>
                </a:ext>
              </a:extLst>
            </p:cNvPr>
            <p:cNvSpPr/>
            <p:nvPr/>
          </p:nvSpPr>
          <p:spPr>
            <a:xfrm>
              <a:off x="13247811" y="6033492"/>
              <a:ext cx="222330" cy="222989"/>
            </a:xfrm>
            <a:custGeom>
              <a:avLst/>
              <a:gdLst>
                <a:gd name="connsiteX0" fmla="*/ 111159 w 222330"/>
                <a:gd name="connsiteY0" fmla="*/ 222990 h 222989"/>
                <a:gd name="connsiteX1" fmla="*/ 222330 w 222330"/>
                <a:gd name="connsiteY1" fmla="*/ 111488 h 222989"/>
                <a:gd name="connsiteX2" fmla="*/ 111159 w 222330"/>
                <a:gd name="connsiteY2" fmla="*/ 0 h 222989"/>
                <a:gd name="connsiteX3" fmla="*/ 0 w 222330"/>
                <a:gd name="connsiteY3" fmla="*/ 111488 h 222989"/>
                <a:gd name="connsiteX4" fmla="*/ 111159 w 222330"/>
                <a:gd name="connsiteY4" fmla="*/ 222990 h 22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330" h="222989">
                  <a:moveTo>
                    <a:pt x="111159" y="222990"/>
                  </a:moveTo>
                  <a:cubicBezTo>
                    <a:pt x="172553" y="222990"/>
                    <a:pt x="222330" y="173073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73"/>
                    <a:pt x="49765" y="222990"/>
                    <a:pt x="111159" y="222990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1629E3C8-9791-7E97-E346-7CA1DACA7164}"/>
                </a:ext>
              </a:extLst>
            </p:cNvPr>
            <p:cNvSpPr/>
            <p:nvPr/>
          </p:nvSpPr>
          <p:spPr>
            <a:xfrm>
              <a:off x="11440684" y="3812011"/>
              <a:ext cx="676350" cy="675821"/>
            </a:xfrm>
            <a:custGeom>
              <a:avLst/>
              <a:gdLst>
                <a:gd name="connsiteX0" fmla="*/ 338177 w 676350"/>
                <a:gd name="connsiteY0" fmla="*/ 675822 h 675821"/>
                <a:gd name="connsiteX1" fmla="*/ 676351 w 676350"/>
                <a:gd name="connsiteY1" fmla="*/ 337910 h 675821"/>
                <a:gd name="connsiteX2" fmla="*/ 338177 w 676350"/>
                <a:gd name="connsiteY2" fmla="*/ 0 h 675821"/>
                <a:gd name="connsiteX3" fmla="*/ 0 w 676350"/>
                <a:gd name="connsiteY3" fmla="*/ 337910 h 675821"/>
                <a:gd name="connsiteX4" fmla="*/ 338177 w 676350"/>
                <a:gd name="connsiteY4" fmla="*/ 675822 h 675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6350" h="675821">
                  <a:moveTo>
                    <a:pt x="338177" y="675822"/>
                  </a:moveTo>
                  <a:cubicBezTo>
                    <a:pt x="524939" y="675822"/>
                    <a:pt x="676351" y="524534"/>
                    <a:pt x="676351" y="337910"/>
                  </a:cubicBezTo>
                  <a:cubicBezTo>
                    <a:pt x="676351" y="151288"/>
                    <a:pt x="524939" y="0"/>
                    <a:pt x="338177" y="0"/>
                  </a:cubicBezTo>
                  <a:cubicBezTo>
                    <a:pt x="151406" y="0"/>
                    <a:pt x="0" y="151288"/>
                    <a:pt x="0" y="337910"/>
                  </a:cubicBezTo>
                  <a:cubicBezTo>
                    <a:pt x="0" y="524534"/>
                    <a:pt x="151406" y="675822"/>
                    <a:pt x="338177" y="675822"/>
                  </a:cubicBezTo>
                  <a:close/>
                </a:path>
              </a:pathLst>
            </a:custGeom>
            <a:solidFill>
              <a:srgbClr val="3044FF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232651CD-22E2-F5A4-97CF-918907C8382B}"/>
                </a:ext>
              </a:extLst>
            </p:cNvPr>
            <p:cNvSpPr/>
            <p:nvPr/>
          </p:nvSpPr>
          <p:spPr>
            <a:xfrm>
              <a:off x="11593810" y="4006019"/>
              <a:ext cx="370208" cy="328776"/>
            </a:xfrm>
            <a:custGeom>
              <a:avLst/>
              <a:gdLst>
                <a:gd name="connsiteX0" fmla="*/ 29261 w 370208"/>
                <a:gd name="connsiteY0" fmla="*/ 26708 h 328776"/>
                <a:gd name="connsiteX1" fmla="*/ 160097 w 370208"/>
                <a:gd name="connsiteY1" fmla="*/ 31197 h 328776"/>
                <a:gd name="connsiteX2" fmla="*/ 185114 w 370208"/>
                <a:gd name="connsiteY2" fmla="*/ 59719 h 328776"/>
                <a:gd name="connsiteX3" fmla="*/ 210144 w 370208"/>
                <a:gd name="connsiteY3" fmla="*/ 31197 h 328776"/>
                <a:gd name="connsiteX4" fmla="*/ 340967 w 370208"/>
                <a:gd name="connsiteY4" fmla="*/ 26708 h 328776"/>
                <a:gd name="connsiteX5" fmla="*/ 345190 w 370208"/>
                <a:gd name="connsiteY5" fmla="*/ 166347 h 328776"/>
                <a:gd name="connsiteX6" fmla="*/ 185114 w 370208"/>
                <a:gd name="connsiteY6" fmla="*/ 328777 h 328776"/>
                <a:gd name="connsiteX7" fmla="*/ 25051 w 370208"/>
                <a:gd name="connsiteY7" fmla="*/ 166347 h 328776"/>
                <a:gd name="connsiteX8" fmla="*/ 29261 w 370208"/>
                <a:gd name="connsiteY8" fmla="*/ 26708 h 32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8" h="328776">
                  <a:moveTo>
                    <a:pt x="29261" y="26708"/>
                  </a:moveTo>
                  <a:cubicBezTo>
                    <a:pt x="66523" y="-10584"/>
                    <a:pt x="125132" y="-8581"/>
                    <a:pt x="160097" y="31197"/>
                  </a:cubicBezTo>
                  <a:lnTo>
                    <a:pt x="185114" y="59719"/>
                  </a:lnTo>
                  <a:lnTo>
                    <a:pt x="210144" y="31197"/>
                  </a:lnTo>
                  <a:cubicBezTo>
                    <a:pt x="245109" y="-8581"/>
                    <a:pt x="303653" y="-10584"/>
                    <a:pt x="340967" y="26708"/>
                  </a:cubicBezTo>
                  <a:cubicBezTo>
                    <a:pt x="378217" y="64001"/>
                    <a:pt x="380155" y="126500"/>
                    <a:pt x="345190" y="166347"/>
                  </a:cubicBezTo>
                  <a:cubicBezTo>
                    <a:pt x="282564" y="249151"/>
                    <a:pt x="185114" y="328777"/>
                    <a:pt x="185114" y="328777"/>
                  </a:cubicBezTo>
                  <a:cubicBezTo>
                    <a:pt x="185114" y="328777"/>
                    <a:pt x="87741" y="249082"/>
                    <a:pt x="25051" y="166347"/>
                  </a:cubicBezTo>
                  <a:cubicBezTo>
                    <a:pt x="-9921" y="126569"/>
                    <a:pt x="-8056" y="64069"/>
                    <a:pt x="29261" y="26708"/>
                  </a:cubicBezTo>
                  <a:close/>
                </a:path>
              </a:pathLst>
            </a:custGeom>
            <a:solidFill>
              <a:srgbClr val="FFFFFF"/>
            </a:solidFill>
            <a:ln w="128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0A37B7F9-1FB4-A901-D326-3DA156D597B3}"/>
                </a:ext>
              </a:extLst>
            </p:cNvPr>
            <p:cNvSpPr/>
            <p:nvPr/>
          </p:nvSpPr>
          <p:spPr>
            <a:xfrm>
              <a:off x="13753224" y="5538225"/>
              <a:ext cx="289667" cy="692061"/>
            </a:xfrm>
            <a:custGeom>
              <a:avLst/>
              <a:gdLst>
                <a:gd name="connsiteX0" fmla="*/ 289667 w 289667"/>
                <a:gd name="connsiteY0" fmla="*/ 0 h 692061"/>
                <a:gd name="connsiteX1" fmla="*/ 289667 w 289667"/>
                <a:gd name="connsiteY1" fmla="*/ 402704 h 692061"/>
                <a:gd name="connsiteX2" fmla="*/ 0 w 289667"/>
                <a:gd name="connsiteY2" fmla="*/ 692061 h 692061"/>
                <a:gd name="connsiteX3" fmla="*/ 0 w 289667"/>
                <a:gd name="connsiteY3" fmla="*/ 692061 h 69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667" h="692061">
                  <a:moveTo>
                    <a:pt x="289667" y="0"/>
                  </a:moveTo>
                  <a:lnTo>
                    <a:pt x="289667" y="402704"/>
                  </a:lnTo>
                  <a:cubicBezTo>
                    <a:pt x="289667" y="562507"/>
                    <a:pt x="159973" y="692061"/>
                    <a:pt x="0" y="692061"/>
                  </a:cubicBezTo>
                  <a:lnTo>
                    <a:pt x="0" y="692061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8E59D9DA-588D-8FA2-7C8C-F8A962629ADB}"/>
              </a:ext>
            </a:extLst>
          </p:cNvPr>
          <p:cNvGrpSpPr/>
          <p:nvPr userDrawn="1"/>
        </p:nvGrpSpPr>
        <p:grpSpPr>
          <a:xfrm>
            <a:off x="17593660" y="3766638"/>
            <a:ext cx="5153187" cy="3806964"/>
            <a:chOff x="17593660" y="3766638"/>
            <a:chExt cx="5153187" cy="3806964"/>
          </a:xfrm>
        </p:grpSpPr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80A73F1B-A5C7-19D6-1353-F8C9C3F4C98B}"/>
                </a:ext>
              </a:extLst>
            </p:cNvPr>
            <p:cNvSpPr/>
            <p:nvPr/>
          </p:nvSpPr>
          <p:spPr>
            <a:xfrm>
              <a:off x="20996176" y="6412645"/>
              <a:ext cx="1750671" cy="1118959"/>
            </a:xfrm>
            <a:custGeom>
              <a:avLst/>
              <a:gdLst>
                <a:gd name="connsiteX0" fmla="*/ 0 w 1750671"/>
                <a:gd name="connsiteY0" fmla="*/ 1118840 h 1118959"/>
                <a:gd name="connsiteX1" fmla="*/ 1190463 w 1750671"/>
                <a:gd name="connsiteY1" fmla="*/ 1118959 h 1118959"/>
                <a:gd name="connsiteX2" fmla="*/ 1750671 w 1750671"/>
                <a:gd name="connsiteY2" fmla="*/ 559472 h 1118959"/>
                <a:gd name="connsiteX3" fmla="*/ 1190463 w 1750671"/>
                <a:gd name="connsiteY3" fmla="*/ 0 h 1118959"/>
                <a:gd name="connsiteX4" fmla="*/ 1183538 w 1750671"/>
                <a:gd name="connsiteY4" fmla="*/ 59 h 1118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0671" h="1118959">
                  <a:moveTo>
                    <a:pt x="0" y="1118840"/>
                  </a:moveTo>
                  <a:cubicBezTo>
                    <a:pt x="2433" y="1118840"/>
                    <a:pt x="1188031" y="1118959"/>
                    <a:pt x="1190463" y="1118959"/>
                  </a:cubicBezTo>
                  <a:cubicBezTo>
                    <a:pt x="1499882" y="1118959"/>
                    <a:pt x="1750671" y="868489"/>
                    <a:pt x="1750671" y="559472"/>
                  </a:cubicBezTo>
                  <a:cubicBezTo>
                    <a:pt x="1750671" y="250470"/>
                    <a:pt x="1499882" y="0"/>
                    <a:pt x="1190463" y="0"/>
                  </a:cubicBezTo>
                  <a:cubicBezTo>
                    <a:pt x="1188165" y="0"/>
                    <a:pt x="1185851" y="0"/>
                    <a:pt x="1183538" y="59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FAE7BB7D-883B-7FE4-BBA3-1C28AFA452B1}"/>
                </a:ext>
              </a:extLst>
            </p:cNvPr>
            <p:cNvSpPr/>
            <p:nvPr/>
          </p:nvSpPr>
          <p:spPr>
            <a:xfrm>
              <a:off x="17593660" y="5985790"/>
              <a:ext cx="1143941" cy="1057003"/>
            </a:xfrm>
            <a:custGeom>
              <a:avLst/>
              <a:gdLst>
                <a:gd name="connsiteX0" fmla="*/ 1024534 w 1143941"/>
                <a:gd name="connsiteY0" fmla="*/ 0 h 1057003"/>
                <a:gd name="connsiteX1" fmla="*/ 298763 w 1143941"/>
                <a:gd name="connsiteY1" fmla="*/ 0 h 1057003"/>
                <a:gd name="connsiteX2" fmla="*/ 298763 w 1143941"/>
                <a:gd name="connsiteY2" fmla="*/ 215660 h 1057003"/>
                <a:gd name="connsiteX3" fmla="*/ 154332 w 1143941"/>
                <a:gd name="connsiteY3" fmla="*/ 215660 h 1057003"/>
                <a:gd name="connsiteX4" fmla="*/ 0 w 1143941"/>
                <a:gd name="connsiteY4" fmla="*/ 369797 h 1057003"/>
                <a:gd name="connsiteX5" fmla="*/ 73423 w 1143941"/>
                <a:gd name="connsiteY5" fmla="*/ 688264 h 1057003"/>
                <a:gd name="connsiteX6" fmla="*/ 227755 w 1143941"/>
                <a:gd name="connsiteY6" fmla="*/ 842400 h 1057003"/>
                <a:gd name="connsiteX7" fmla="*/ 298763 w 1143941"/>
                <a:gd name="connsiteY7" fmla="*/ 842400 h 1057003"/>
                <a:gd name="connsiteX8" fmla="*/ 298763 w 1143941"/>
                <a:gd name="connsiteY8" fmla="*/ 1057004 h 1057003"/>
                <a:gd name="connsiteX9" fmla="*/ 1143942 w 1143941"/>
                <a:gd name="connsiteY9" fmla="*/ 1057004 h 1057003"/>
                <a:gd name="connsiteX10" fmla="*/ 1143942 w 1143941"/>
                <a:gd name="connsiteY10" fmla="*/ 119059 h 1057003"/>
                <a:gd name="connsiteX11" fmla="*/ 1024534 w 1143941"/>
                <a:gd name="connsiteY11" fmla="*/ 0 h 1057003"/>
                <a:gd name="connsiteX12" fmla="*/ 298763 w 1143941"/>
                <a:gd name="connsiteY12" fmla="*/ 315297 h 1057003"/>
                <a:gd name="connsiteX13" fmla="*/ 298763 w 1143941"/>
                <a:gd name="connsiteY13" fmla="*/ 742763 h 1057003"/>
                <a:gd name="connsiteX14" fmla="*/ 242117 w 1143941"/>
                <a:gd name="connsiteY14" fmla="*/ 742763 h 1057003"/>
                <a:gd name="connsiteX15" fmla="*/ 173194 w 1143941"/>
                <a:gd name="connsiteY15" fmla="*/ 688264 h 1057003"/>
                <a:gd name="connsiteX16" fmla="*/ 99770 w 1143941"/>
                <a:gd name="connsiteY16" fmla="*/ 369797 h 1057003"/>
                <a:gd name="connsiteX17" fmla="*/ 154332 w 1143941"/>
                <a:gd name="connsiteY17" fmla="*/ 315297 h 1057003"/>
                <a:gd name="connsiteX18" fmla="*/ 298763 w 1143941"/>
                <a:gd name="connsiteY18" fmla="*/ 315297 h 105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43941" h="1057003">
                  <a:moveTo>
                    <a:pt x="1024534" y="0"/>
                  </a:moveTo>
                  <a:lnTo>
                    <a:pt x="298763" y="0"/>
                  </a:lnTo>
                  <a:lnTo>
                    <a:pt x="298763" y="215660"/>
                  </a:lnTo>
                  <a:lnTo>
                    <a:pt x="154332" y="215660"/>
                  </a:lnTo>
                  <a:cubicBezTo>
                    <a:pt x="69216" y="215660"/>
                    <a:pt x="0" y="284788"/>
                    <a:pt x="0" y="369797"/>
                  </a:cubicBezTo>
                  <a:lnTo>
                    <a:pt x="73423" y="688264"/>
                  </a:lnTo>
                  <a:cubicBezTo>
                    <a:pt x="91556" y="777945"/>
                    <a:pt x="142639" y="842400"/>
                    <a:pt x="227755" y="842400"/>
                  </a:cubicBezTo>
                  <a:lnTo>
                    <a:pt x="298763" y="842400"/>
                  </a:lnTo>
                  <a:lnTo>
                    <a:pt x="298763" y="1057004"/>
                  </a:lnTo>
                  <a:lnTo>
                    <a:pt x="1143942" y="1057004"/>
                  </a:lnTo>
                  <a:lnTo>
                    <a:pt x="1143942" y="119059"/>
                  </a:lnTo>
                  <a:cubicBezTo>
                    <a:pt x="1143942" y="53309"/>
                    <a:pt x="1090481" y="0"/>
                    <a:pt x="1024534" y="0"/>
                  </a:cubicBezTo>
                  <a:close/>
                  <a:moveTo>
                    <a:pt x="298763" y="315297"/>
                  </a:moveTo>
                  <a:lnTo>
                    <a:pt x="298763" y="742763"/>
                  </a:lnTo>
                  <a:lnTo>
                    <a:pt x="242117" y="742763"/>
                  </a:lnTo>
                  <a:cubicBezTo>
                    <a:pt x="212062" y="742763"/>
                    <a:pt x="185197" y="721199"/>
                    <a:pt x="173194" y="688264"/>
                  </a:cubicBezTo>
                  <a:lnTo>
                    <a:pt x="99770" y="369797"/>
                  </a:lnTo>
                  <a:cubicBezTo>
                    <a:pt x="99770" y="339779"/>
                    <a:pt x="124214" y="315297"/>
                    <a:pt x="154332" y="315297"/>
                  </a:cubicBezTo>
                  <a:lnTo>
                    <a:pt x="298763" y="315297"/>
                  </a:lnTo>
                  <a:close/>
                </a:path>
              </a:pathLst>
            </a:custGeom>
            <a:solidFill>
              <a:srgbClr val="E63F07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id="{4FED6A67-C931-178B-82AA-662FEBD30B97}"/>
                </a:ext>
              </a:extLst>
            </p:cNvPr>
            <p:cNvSpPr/>
            <p:nvPr/>
          </p:nvSpPr>
          <p:spPr>
            <a:xfrm>
              <a:off x="21395047" y="4726395"/>
              <a:ext cx="957974" cy="2167545"/>
            </a:xfrm>
            <a:custGeom>
              <a:avLst/>
              <a:gdLst>
                <a:gd name="connsiteX0" fmla="*/ 68601 w 957974"/>
                <a:gd name="connsiteY0" fmla="*/ 0 h 2167545"/>
                <a:gd name="connsiteX1" fmla="*/ 924540 w 957974"/>
                <a:gd name="connsiteY1" fmla="*/ 0 h 2167545"/>
                <a:gd name="connsiteX2" fmla="*/ 957974 w 957974"/>
                <a:gd name="connsiteY2" fmla="*/ 105806 h 2167545"/>
                <a:gd name="connsiteX3" fmla="*/ 957974 w 957974"/>
                <a:gd name="connsiteY3" fmla="*/ 1950517 h 2167545"/>
                <a:gd name="connsiteX4" fmla="*/ 889374 w 957974"/>
                <a:gd name="connsiteY4" fmla="*/ 2167546 h 2167545"/>
                <a:gd name="connsiteX5" fmla="*/ 33435 w 957974"/>
                <a:gd name="connsiteY5" fmla="*/ 2167546 h 2167545"/>
                <a:gd name="connsiteX6" fmla="*/ 0 w 957974"/>
                <a:gd name="connsiteY6" fmla="*/ 2061732 h 2167545"/>
                <a:gd name="connsiteX7" fmla="*/ 0 w 957974"/>
                <a:gd name="connsiteY7" fmla="*/ 217029 h 2167545"/>
                <a:gd name="connsiteX8" fmla="*/ 68601 w 957974"/>
                <a:gd name="connsiteY8" fmla="*/ 0 h 216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7974" h="2167545">
                  <a:moveTo>
                    <a:pt x="68601" y="0"/>
                  </a:moveTo>
                  <a:lnTo>
                    <a:pt x="924540" y="0"/>
                  </a:lnTo>
                  <a:cubicBezTo>
                    <a:pt x="943003" y="0"/>
                    <a:pt x="957974" y="47391"/>
                    <a:pt x="957974" y="105806"/>
                  </a:cubicBezTo>
                  <a:lnTo>
                    <a:pt x="957974" y="1950517"/>
                  </a:lnTo>
                  <a:cubicBezTo>
                    <a:pt x="957974" y="2070275"/>
                    <a:pt x="927226" y="2167546"/>
                    <a:pt x="889374" y="2167546"/>
                  </a:cubicBezTo>
                  <a:lnTo>
                    <a:pt x="33435" y="2167546"/>
                  </a:lnTo>
                  <a:cubicBezTo>
                    <a:pt x="14971" y="2167546"/>
                    <a:pt x="0" y="2120146"/>
                    <a:pt x="0" y="2061732"/>
                  </a:cubicBezTo>
                  <a:lnTo>
                    <a:pt x="0" y="217029"/>
                  </a:lnTo>
                  <a:cubicBezTo>
                    <a:pt x="0" y="97274"/>
                    <a:pt x="30748" y="0"/>
                    <a:pt x="68601" y="0"/>
                  </a:cubicBezTo>
                  <a:close/>
                </a:path>
              </a:pathLst>
            </a:custGeom>
            <a:solidFill>
              <a:srgbClr val="141414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id="{F068F51B-8403-14B5-D4DC-783D0E7D90FF}"/>
                </a:ext>
              </a:extLst>
            </p:cNvPr>
            <p:cNvSpPr/>
            <p:nvPr/>
          </p:nvSpPr>
          <p:spPr>
            <a:xfrm>
              <a:off x="19412812" y="4825911"/>
              <a:ext cx="2827308" cy="2023992"/>
            </a:xfrm>
            <a:custGeom>
              <a:avLst/>
              <a:gdLst>
                <a:gd name="connsiteX0" fmla="*/ 120663 w 2827308"/>
                <a:gd name="connsiteY0" fmla="*/ 0 h 2023992"/>
                <a:gd name="connsiteX1" fmla="*/ 2827308 w 2827308"/>
                <a:gd name="connsiteY1" fmla="*/ 0 h 2023992"/>
                <a:gd name="connsiteX2" fmla="*/ 2827308 w 2827308"/>
                <a:gd name="connsiteY2" fmla="*/ 1903490 h 2023992"/>
                <a:gd name="connsiteX3" fmla="*/ 2706646 w 2827308"/>
                <a:gd name="connsiteY3" fmla="*/ 2023992 h 2023992"/>
                <a:gd name="connsiteX4" fmla="*/ 0 w 2827308"/>
                <a:gd name="connsiteY4" fmla="*/ 2023992 h 2023992"/>
                <a:gd name="connsiteX5" fmla="*/ 0 w 2827308"/>
                <a:gd name="connsiteY5" fmla="*/ 120501 h 2023992"/>
                <a:gd name="connsiteX6" fmla="*/ 120663 w 2827308"/>
                <a:gd name="connsiteY6" fmla="*/ 0 h 20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7308" h="2023992">
                  <a:moveTo>
                    <a:pt x="120663" y="0"/>
                  </a:moveTo>
                  <a:lnTo>
                    <a:pt x="2827308" y="0"/>
                  </a:lnTo>
                  <a:lnTo>
                    <a:pt x="2827308" y="1903490"/>
                  </a:lnTo>
                  <a:cubicBezTo>
                    <a:pt x="2827308" y="1969999"/>
                    <a:pt x="2773246" y="2023992"/>
                    <a:pt x="2706646" y="2023992"/>
                  </a:cubicBezTo>
                  <a:lnTo>
                    <a:pt x="0" y="2023992"/>
                  </a:lnTo>
                  <a:lnTo>
                    <a:pt x="0" y="120501"/>
                  </a:lnTo>
                  <a:cubicBezTo>
                    <a:pt x="0" y="53992"/>
                    <a:pt x="54062" y="0"/>
                    <a:pt x="120663" y="0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id="{08C22BF5-73DD-62D5-72CD-ED535D8922F3}"/>
                </a:ext>
              </a:extLst>
            </p:cNvPr>
            <p:cNvSpPr/>
            <p:nvPr/>
          </p:nvSpPr>
          <p:spPr>
            <a:xfrm>
              <a:off x="18537154" y="4117204"/>
              <a:ext cx="2687615" cy="1710014"/>
            </a:xfrm>
            <a:custGeom>
              <a:avLst/>
              <a:gdLst>
                <a:gd name="connsiteX0" fmla="*/ 348249 w 2687615"/>
                <a:gd name="connsiteY0" fmla="*/ 0 h 1710014"/>
                <a:gd name="connsiteX1" fmla="*/ 2687616 w 2687615"/>
                <a:gd name="connsiteY1" fmla="*/ 0 h 1710014"/>
                <a:gd name="connsiteX2" fmla="*/ 2687616 w 2687615"/>
                <a:gd name="connsiteY2" fmla="*/ 1367378 h 1710014"/>
                <a:gd name="connsiteX3" fmla="*/ 2339434 w 2687615"/>
                <a:gd name="connsiteY3" fmla="*/ 1710015 h 1710014"/>
                <a:gd name="connsiteX4" fmla="*/ 0 w 2687615"/>
                <a:gd name="connsiteY4" fmla="*/ 1710000 h 1710014"/>
                <a:gd name="connsiteX5" fmla="*/ 0 w 2687615"/>
                <a:gd name="connsiteY5" fmla="*/ 342629 h 1710014"/>
                <a:gd name="connsiteX6" fmla="*/ 348182 w 2687615"/>
                <a:gd name="connsiteY6" fmla="*/ 0 h 1710014"/>
                <a:gd name="connsiteX7" fmla="*/ 348249 w 2687615"/>
                <a:gd name="connsiteY7" fmla="*/ 0 h 1710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7615" h="1710014">
                  <a:moveTo>
                    <a:pt x="348249" y="0"/>
                  </a:moveTo>
                  <a:lnTo>
                    <a:pt x="2687616" y="0"/>
                  </a:lnTo>
                  <a:lnTo>
                    <a:pt x="2687616" y="1367378"/>
                  </a:lnTo>
                  <a:cubicBezTo>
                    <a:pt x="2687616" y="1556503"/>
                    <a:pt x="2531608" y="1710015"/>
                    <a:pt x="2339434" y="1710015"/>
                  </a:cubicBezTo>
                  <a:lnTo>
                    <a:pt x="0" y="1710000"/>
                  </a:lnTo>
                  <a:lnTo>
                    <a:pt x="0" y="342629"/>
                  </a:lnTo>
                  <a:cubicBezTo>
                    <a:pt x="0" y="153510"/>
                    <a:pt x="155998" y="0"/>
                    <a:pt x="348182" y="0"/>
                  </a:cubicBezTo>
                  <a:lnTo>
                    <a:pt x="348249" y="0"/>
                  </a:lnTo>
                  <a:close/>
                </a:path>
              </a:pathLst>
            </a:custGeom>
            <a:solidFill>
              <a:srgbClr val="141414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211D5470-82F3-729E-3F45-20AB03B4EDAB}"/>
                </a:ext>
              </a:extLst>
            </p:cNvPr>
            <p:cNvSpPr/>
            <p:nvPr/>
          </p:nvSpPr>
          <p:spPr>
            <a:xfrm>
              <a:off x="19542072" y="4943318"/>
              <a:ext cx="2572414" cy="1799313"/>
            </a:xfrm>
            <a:custGeom>
              <a:avLst/>
              <a:gdLst>
                <a:gd name="connsiteX0" fmla="*/ 0 w 2572414"/>
                <a:gd name="connsiteY0" fmla="*/ 118423 h 1799313"/>
                <a:gd name="connsiteX1" fmla="*/ 119409 w 2572414"/>
                <a:gd name="connsiteY1" fmla="*/ 0 h 1799313"/>
                <a:gd name="connsiteX2" fmla="*/ 2572415 w 2572414"/>
                <a:gd name="connsiteY2" fmla="*/ 0 h 1799313"/>
                <a:gd name="connsiteX3" fmla="*/ 2572415 w 2572414"/>
                <a:gd name="connsiteY3" fmla="*/ 1680255 h 1799313"/>
                <a:gd name="connsiteX4" fmla="*/ 2454155 w 2572414"/>
                <a:gd name="connsiteY4" fmla="*/ 1799313 h 1799313"/>
                <a:gd name="connsiteX5" fmla="*/ 0 w 2572414"/>
                <a:gd name="connsiteY5" fmla="*/ 1799313 h 1799313"/>
                <a:gd name="connsiteX6" fmla="*/ 0 w 2572414"/>
                <a:gd name="connsiteY6" fmla="*/ 118423 h 179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72414" h="1799313">
                  <a:moveTo>
                    <a:pt x="0" y="118423"/>
                  </a:moveTo>
                  <a:cubicBezTo>
                    <a:pt x="0" y="52669"/>
                    <a:pt x="53465" y="0"/>
                    <a:pt x="119409" y="0"/>
                  </a:cubicBezTo>
                  <a:lnTo>
                    <a:pt x="2572415" y="0"/>
                  </a:lnTo>
                  <a:lnTo>
                    <a:pt x="2572415" y="1680255"/>
                  </a:lnTo>
                  <a:cubicBezTo>
                    <a:pt x="2572415" y="1746005"/>
                    <a:pt x="2520098" y="1799313"/>
                    <a:pt x="2454155" y="1799313"/>
                  </a:cubicBezTo>
                  <a:cubicBezTo>
                    <a:pt x="1976593" y="1799313"/>
                    <a:pt x="206055" y="1799313"/>
                    <a:pt x="0" y="1799313"/>
                  </a:cubicBezTo>
                  <a:cubicBezTo>
                    <a:pt x="0" y="1653407"/>
                    <a:pt x="0" y="495724"/>
                    <a:pt x="0" y="118423"/>
                  </a:cubicBezTo>
                  <a:close/>
                </a:path>
              </a:pathLst>
            </a:custGeom>
            <a:solidFill>
              <a:srgbClr val="E6E6E6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98699011-BC02-2290-686A-DC77FAECB711}"/>
                </a:ext>
              </a:extLst>
            </p:cNvPr>
            <p:cNvSpPr/>
            <p:nvPr/>
          </p:nvSpPr>
          <p:spPr>
            <a:xfrm>
              <a:off x="21132496" y="6516182"/>
              <a:ext cx="811297" cy="79647"/>
            </a:xfrm>
            <a:custGeom>
              <a:avLst/>
              <a:gdLst>
                <a:gd name="connsiteX0" fmla="*/ 771357 w 811297"/>
                <a:gd name="connsiteY0" fmla="*/ 0 h 79647"/>
                <a:gd name="connsiteX1" fmla="*/ 811298 w 811297"/>
                <a:gd name="connsiteY1" fmla="*/ 0 h 79647"/>
                <a:gd name="connsiteX2" fmla="*/ 811298 w 811297"/>
                <a:gd name="connsiteY2" fmla="*/ 79647 h 79647"/>
                <a:gd name="connsiteX3" fmla="*/ 771357 w 811297"/>
                <a:gd name="connsiteY3" fmla="*/ 79647 h 79647"/>
                <a:gd name="connsiteX4" fmla="*/ 39941 w 811297"/>
                <a:gd name="connsiteY4" fmla="*/ 79647 h 79647"/>
                <a:gd name="connsiteX5" fmla="*/ 0 w 811297"/>
                <a:gd name="connsiteY5" fmla="*/ 79647 h 79647"/>
                <a:gd name="connsiteX6" fmla="*/ 0 w 811297"/>
                <a:gd name="connsiteY6" fmla="*/ 0 h 79647"/>
                <a:gd name="connsiteX7" fmla="*/ 39941 w 811297"/>
                <a:gd name="connsiteY7" fmla="*/ 0 h 79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1297" h="79647">
                  <a:moveTo>
                    <a:pt x="771357" y="0"/>
                  </a:moveTo>
                  <a:cubicBezTo>
                    <a:pt x="793416" y="0"/>
                    <a:pt x="811298" y="0"/>
                    <a:pt x="811298" y="0"/>
                  </a:cubicBezTo>
                  <a:lnTo>
                    <a:pt x="811298" y="79647"/>
                  </a:lnTo>
                  <a:cubicBezTo>
                    <a:pt x="811298" y="79647"/>
                    <a:pt x="793416" y="79647"/>
                    <a:pt x="771357" y="79647"/>
                  </a:cubicBezTo>
                  <a:lnTo>
                    <a:pt x="39941" y="79647"/>
                  </a:lnTo>
                  <a:cubicBezTo>
                    <a:pt x="17882" y="79647"/>
                    <a:pt x="0" y="79647"/>
                    <a:pt x="0" y="79647"/>
                  </a:cubicBezTo>
                  <a:lnTo>
                    <a:pt x="0" y="0"/>
                  </a:lnTo>
                  <a:cubicBezTo>
                    <a:pt x="0" y="0"/>
                    <a:pt x="17882" y="0"/>
                    <a:pt x="39941" y="0"/>
                  </a:cubicBezTo>
                  <a:close/>
                </a:path>
              </a:pathLst>
            </a:custGeom>
            <a:solidFill>
              <a:srgbClr val="141414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9F00A005-1B97-6C80-D946-30D013C74090}"/>
                </a:ext>
              </a:extLst>
            </p:cNvPr>
            <p:cNvSpPr/>
            <p:nvPr/>
          </p:nvSpPr>
          <p:spPr>
            <a:xfrm>
              <a:off x="18057856" y="6849904"/>
              <a:ext cx="2827239" cy="183157"/>
            </a:xfrm>
            <a:custGeom>
              <a:avLst/>
              <a:gdLst>
                <a:gd name="connsiteX0" fmla="*/ 76199 w 2827239"/>
                <a:gd name="connsiteY0" fmla="*/ 0 h 183157"/>
                <a:gd name="connsiteX1" fmla="*/ 2827239 w 2827239"/>
                <a:gd name="connsiteY1" fmla="*/ 0 h 183157"/>
                <a:gd name="connsiteX2" fmla="*/ 2827239 w 2827239"/>
                <a:gd name="connsiteY2" fmla="*/ 106989 h 183157"/>
                <a:gd name="connsiteX3" fmla="*/ 2750982 w 2827239"/>
                <a:gd name="connsiteY3" fmla="*/ 183157 h 183157"/>
                <a:gd name="connsiteX4" fmla="*/ 0 w 2827239"/>
                <a:gd name="connsiteY4" fmla="*/ 183157 h 183157"/>
                <a:gd name="connsiteX5" fmla="*/ 0 w 2827239"/>
                <a:gd name="connsiteY5" fmla="*/ 76168 h 183157"/>
                <a:gd name="connsiteX6" fmla="*/ 76262 w 2827239"/>
                <a:gd name="connsiteY6" fmla="*/ 0 h 183157"/>
                <a:gd name="connsiteX7" fmla="*/ 76199 w 2827239"/>
                <a:gd name="connsiteY7" fmla="*/ 0 h 18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7239" h="183157">
                  <a:moveTo>
                    <a:pt x="76199" y="0"/>
                  </a:moveTo>
                  <a:lnTo>
                    <a:pt x="2827239" y="0"/>
                  </a:lnTo>
                  <a:lnTo>
                    <a:pt x="2827239" y="106989"/>
                  </a:lnTo>
                  <a:cubicBezTo>
                    <a:pt x="2827239" y="149032"/>
                    <a:pt x="2793074" y="183157"/>
                    <a:pt x="2750982" y="183157"/>
                  </a:cubicBezTo>
                  <a:lnTo>
                    <a:pt x="0" y="183157"/>
                  </a:lnTo>
                  <a:lnTo>
                    <a:pt x="0" y="76168"/>
                  </a:lnTo>
                  <a:cubicBezTo>
                    <a:pt x="0" y="34140"/>
                    <a:pt x="34172" y="0"/>
                    <a:pt x="76262" y="0"/>
                  </a:cubicBezTo>
                  <a:lnTo>
                    <a:pt x="76199" y="0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id="{ADC6F27D-9480-3564-39BF-BFD458451570}"/>
                </a:ext>
              </a:extLst>
            </p:cNvPr>
            <p:cNvSpPr/>
            <p:nvPr/>
          </p:nvSpPr>
          <p:spPr>
            <a:xfrm>
              <a:off x="18057856" y="6849844"/>
              <a:ext cx="4182248" cy="183157"/>
            </a:xfrm>
            <a:custGeom>
              <a:avLst/>
              <a:gdLst>
                <a:gd name="connsiteX0" fmla="*/ 77571 w 4182248"/>
                <a:gd name="connsiteY0" fmla="*/ 59 h 183157"/>
                <a:gd name="connsiteX1" fmla="*/ 4134112 w 4182248"/>
                <a:gd name="connsiteY1" fmla="*/ 59 h 183157"/>
                <a:gd name="connsiteX2" fmla="*/ 4182249 w 4182248"/>
                <a:gd name="connsiteY2" fmla="*/ 48144 h 183157"/>
                <a:gd name="connsiteX3" fmla="*/ 4182249 w 4182248"/>
                <a:gd name="connsiteY3" fmla="*/ 183157 h 183157"/>
                <a:gd name="connsiteX4" fmla="*/ 0 w 4182248"/>
                <a:gd name="connsiteY4" fmla="*/ 183157 h 183157"/>
                <a:gd name="connsiteX5" fmla="*/ 0 w 4182248"/>
                <a:gd name="connsiteY5" fmla="*/ 77478 h 183157"/>
                <a:gd name="connsiteX6" fmla="*/ 77571 w 4182248"/>
                <a:gd name="connsiteY6" fmla="*/ 0 h 183157"/>
                <a:gd name="connsiteX7" fmla="*/ 77571 w 4182248"/>
                <a:gd name="connsiteY7" fmla="*/ 59 h 183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82248" h="183157">
                  <a:moveTo>
                    <a:pt x="77571" y="59"/>
                  </a:moveTo>
                  <a:lnTo>
                    <a:pt x="4134112" y="59"/>
                  </a:lnTo>
                  <a:cubicBezTo>
                    <a:pt x="4160666" y="59"/>
                    <a:pt x="4182249" y="21609"/>
                    <a:pt x="4182249" y="48144"/>
                  </a:cubicBezTo>
                  <a:lnTo>
                    <a:pt x="4182249" y="183157"/>
                  </a:lnTo>
                  <a:lnTo>
                    <a:pt x="0" y="183157"/>
                  </a:lnTo>
                  <a:lnTo>
                    <a:pt x="0" y="77478"/>
                  </a:lnTo>
                  <a:cubicBezTo>
                    <a:pt x="0" y="34691"/>
                    <a:pt x="34733" y="0"/>
                    <a:pt x="77571" y="0"/>
                  </a:cubicBezTo>
                  <a:lnTo>
                    <a:pt x="77571" y="59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E76B0830-856F-3BC9-3D9D-B40E1C5D130D}"/>
                </a:ext>
              </a:extLst>
            </p:cNvPr>
            <p:cNvSpPr/>
            <p:nvPr/>
          </p:nvSpPr>
          <p:spPr>
            <a:xfrm>
              <a:off x="20954577" y="7492271"/>
              <a:ext cx="81437" cy="81331"/>
            </a:xfrm>
            <a:custGeom>
              <a:avLst/>
              <a:gdLst>
                <a:gd name="connsiteX0" fmla="*/ 40718 w 81437"/>
                <a:gd name="connsiteY0" fmla="*/ 81332 h 81331"/>
                <a:gd name="connsiteX1" fmla="*/ 81437 w 81437"/>
                <a:gd name="connsiteY1" fmla="*/ 40673 h 81331"/>
                <a:gd name="connsiteX2" fmla="*/ 40718 w 81437"/>
                <a:gd name="connsiteY2" fmla="*/ 0 h 81331"/>
                <a:gd name="connsiteX3" fmla="*/ 0 w 81437"/>
                <a:gd name="connsiteY3" fmla="*/ 40673 h 81331"/>
                <a:gd name="connsiteX4" fmla="*/ 40718 w 81437"/>
                <a:gd name="connsiteY4" fmla="*/ 81332 h 8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437" h="81331">
                  <a:moveTo>
                    <a:pt x="40718" y="81332"/>
                  </a:moveTo>
                  <a:cubicBezTo>
                    <a:pt x="63212" y="81332"/>
                    <a:pt x="81437" y="63131"/>
                    <a:pt x="81437" y="40673"/>
                  </a:cubicBezTo>
                  <a:cubicBezTo>
                    <a:pt x="81437" y="18216"/>
                    <a:pt x="63212" y="0"/>
                    <a:pt x="40718" y="0"/>
                  </a:cubicBezTo>
                  <a:cubicBezTo>
                    <a:pt x="18225" y="0"/>
                    <a:pt x="0" y="18216"/>
                    <a:pt x="0" y="40673"/>
                  </a:cubicBezTo>
                  <a:cubicBezTo>
                    <a:pt x="0" y="63131"/>
                    <a:pt x="18225" y="81332"/>
                    <a:pt x="40718" y="81332"/>
                  </a:cubicBezTo>
                  <a:close/>
                </a:path>
              </a:pathLst>
            </a:custGeom>
            <a:solidFill>
              <a:srgbClr val="E6E6E6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2BBED60A-AC89-5C50-72C6-07F64FBCE416}"/>
                </a:ext>
              </a:extLst>
            </p:cNvPr>
            <p:cNvSpPr/>
            <p:nvPr/>
          </p:nvSpPr>
          <p:spPr>
            <a:xfrm>
              <a:off x="18537154" y="4117202"/>
              <a:ext cx="2595357" cy="1605929"/>
            </a:xfrm>
            <a:custGeom>
              <a:avLst/>
              <a:gdLst>
                <a:gd name="connsiteX0" fmla="*/ 0 w 2595357"/>
                <a:gd name="connsiteY0" fmla="*/ 119059 h 1605929"/>
                <a:gd name="connsiteX1" fmla="*/ 119409 w 2595357"/>
                <a:gd name="connsiteY1" fmla="*/ 0 h 1605929"/>
                <a:gd name="connsiteX2" fmla="*/ 2595358 w 2595357"/>
                <a:gd name="connsiteY2" fmla="*/ 0 h 1605929"/>
                <a:gd name="connsiteX3" fmla="*/ 2595358 w 2595357"/>
                <a:gd name="connsiteY3" fmla="*/ 1486870 h 1605929"/>
                <a:gd name="connsiteX4" fmla="*/ 2475949 w 2595357"/>
                <a:gd name="connsiteY4" fmla="*/ 1605929 h 1605929"/>
                <a:gd name="connsiteX5" fmla="*/ 0 w 2595357"/>
                <a:gd name="connsiteY5" fmla="*/ 1605929 h 1605929"/>
                <a:gd name="connsiteX6" fmla="*/ 0 w 2595357"/>
                <a:gd name="connsiteY6" fmla="*/ 119059 h 1605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357" h="1605929">
                  <a:moveTo>
                    <a:pt x="0" y="119059"/>
                  </a:moveTo>
                  <a:cubicBezTo>
                    <a:pt x="0" y="53304"/>
                    <a:pt x="53462" y="0"/>
                    <a:pt x="119409" y="0"/>
                  </a:cubicBezTo>
                  <a:lnTo>
                    <a:pt x="2595358" y="0"/>
                  </a:lnTo>
                  <a:lnTo>
                    <a:pt x="2595358" y="1486870"/>
                  </a:lnTo>
                  <a:cubicBezTo>
                    <a:pt x="2595358" y="1552621"/>
                    <a:pt x="2541892" y="1605929"/>
                    <a:pt x="2475949" y="1605929"/>
                  </a:cubicBezTo>
                  <a:lnTo>
                    <a:pt x="0" y="1605929"/>
                  </a:lnTo>
                  <a:lnTo>
                    <a:pt x="0" y="119059"/>
                  </a:lnTo>
                  <a:close/>
                </a:path>
              </a:pathLst>
            </a:custGeom>
            <a:solidFill>
              <a:srgbClr val="3044FF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4C8E8B0C-D667-5BC9-EFF2-001620BA8F3E}"/>
                </a:ext>
              </a:extLst>
            </p:cNvPr>
            <p:cNvSpPr/>
            <p:nvPr/>
          </p:nvSpPr>
          <p:spPr>
            <a:xfrm>
              <a:off x="18449609" y="4030378"/>
              <a:ext cx="881825" cy="486115"/>
            </a:xfrm>
            <a:custGeom>
              <a:avLst/>
              <a:gdLst>
                <a:gd name="connsiteX0" fmla="*/ 881826 w 881825"/>
                <a:gd name="connsiteY0" fmla="*/ 0 h 486115"/>
                <a:gd name="connsiteX1" fmla="*/ 149261 w 881825"/>
                <a:gd name="connsiteY1" fmla="*/ 0 h 486115"/>
                <a:gd name="connsiteX2" fmla="*/ 0 w 881825"/>
                <a:gd name="connsiteY2" fmla="*/ 148824 h 486115"/>
                <a:gd name="connsiteX3" fmla="*/ 0 w 881825"/>
                <a:gd name="connsiteY3" fmla="*/ 486116 h 48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1825" h="486115">
                  <a:moveTo>
                    <a:pt x="881826" y="0"/>
                  </a:moveTo>
                  <a:lnTo>
                    <a:pt x="149261" y="0"/>
                  </a:lnTo>
                  <a:cubicBezTo>
                    <a:pt x="66827" y="0"/>
                    <a:pt x="0" y="66630"/>
                    <a:pt x="0" y="148824"/>
                  </a:cubicBezTo>
                  <a:lnTo>
                    <a:pt x="0" y="486116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297EE225-3422-EB53-5B8E-592D568F75D6}"/>
                </a:ext>
              </a:extLst>
            </p:cNvPr>
            <p:cNvSpPr/>
            <p:nvPr/>
          </p:nvSpPr>
          <p:spPr>
            <a:xfrm>
              <a:off x="18737607" y="4297612"/>
              <a:ext cx="103220" cy="102917"/>
            </a:xfrm>
            <a:custGeom>
              <a:avLst/>
              <a:gdLst>
                <a:gd name="connsiteX0" fmla="*/ 51610 w 103220"/>
                <a:gd name="connsiteY0" fmla="*/ 102917 h 102917"/>
                <a:gd name="connsiteX1" fmla="*/ 103220 w 103220"/>
                <a:gd name="connsiteY1" fmla="*/ 51459 h 102917"/>
                <a:gd name="connsiteX2" fmla="*/ 51610 w 103220"/>
                <a:gd name="connsiteY2" fmla="*/ 0 h 102917"/>
                <a:gd name="connsiteX3" fmla="*/ 0 w 103220"/>
                <a:gd name="connsiteY3" fmla="*/ 51459 h 102917"/>
                <a:gd name="connsiteX4" fmla="*/ 51610 w 103220"/>
                <a:gd name="connsiteY4" fmla="*/ 102917 h 10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20" h="102917">
                  <a:moveTo>
                    <a:pt x="51610" y="102917"/>
                  </a:moveTo>
                  <a:cubicBezTo>
                    <a:pt x="80115" y="102917"/>
                    <a:pt x="103220" y="79880"/>
                    <a:pt x="103220" y="51459"/>
                  </a:cubicBezTo>
                  <a:cubicBezTo>
                    <a:pt x="103220" y="23039"/>
                    <a:pt x="80115" y="0"/>
                    <a:pt x="51610" y="0"/>
                  </a:cubicBezTo>
                  <a:cubicBezTo>
                    <a:pt x="23107" y="0"/>
                    <a:pt x="0" y="23039"/>
                    <a:pt x="0" y="51459"/>
                  </a:cubicBezTo>
                  <a:cubicBezTo>
                    <a:pt x="0" y="79880"/>
                    <a:pt x="23107" y="102917"/>
                    <a:pt x="51610" y="102917"/>
                  </a:cubicBezTo>
                  <a:close/>
                </a:path>
              </a:pathLst>
            </a:custGeom>
            <a:solidFill>
              <a:srgbClr val="FFFFFF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id="{90645E4E-8119-E271-CC3A-4BFB466971B5}"/>
                </a:ext>
              </a:extLst>
            </p:cNvPr>
            <p:cNvSpPr/>
            <p:nvPr/>
          </p:nvSpPr>
          <p:spPr>
            <a:xfrm>
              <a:off x="18946806" y="4297612"/>
              <a:ext cx="103221" cy="102917"/>
            </a:xfrm>
            <a:custGeom>
              <a:avLst/>
              <a:gdLst>
                <a:gd name="connsiteX0" fmla="*/ 51612 w 103221"/>
                <a:gd name="connsiteY0" fmla="*/ 102917 h 102917"/>
                <a:gd name="connsiteX1" fmla="*/ 103222 w 103221"/>
                <a:gd name="connsiteY1" fmla="*/ 51459 h 102917"/>
                <a:gd name="connsiteX2" fmla="*/ 51612 w 103221"/>
                <a:gd name="connsiteY2" fmla="*/ 0 h 102917"/>
                <a:gd name="connsiteX3" fmla="*/ 0 w 103221"/>
                <a:gd name="connsiteY3" fmla="*/ 51459 h 102917"/>
                <a:gd name="connsiteX4" fmla="*/ 51612 w 103221"/>
                <a:gd name="connsiteY4" fmla="*/ 102917 h 10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21" h="102917">
                  <a:moveTo>
                    <a:pt x="51612" y="102917"/>
                  </a:moveTo>
                  <a:cubicBezTo>
                    <a:pt x="80115" y="102917"/>
                    <a:pt x="103222" y="79880"/>
                    <a:pt x="103222" y="51459"/>
                  </a:cubicBezTo>
                  <a:cubicBezTo>
                    <a:pt x="103222" y="23039"/>
                    <a:pt x="80115" y="0"/>
                    <a:pt x="51612" y="0"/>
                  </a:cubicBezTo>
                  <a:cubicBezTo>
                    <a:pt x="23107" y="0"/>
                    <a:pt x="0" y="23039"/>
                    <a:pt x="0" y="51459"/>
                  </a:cubicBezTo>
                  <a:cubicBezTo>
                    <a:pt x="0" y="79880"/>
                    <a:pt x="23107" y="102917"/>
                    <a:pt x="51612" y="102917"/>
                  </a:cubicBezTo>
                  <a:close/>
                </a:path>
              </a:pathLst>
            </a:custGeom>
            <a:solidFill>
              <a:srgbClr val="FFFFFF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0" name="Полилиния 59">
              <a:extLst>
                <a:ext uri="{FF2B5EF4-FFF2-40B4-BE49-F238E27FC236}">
                  <a16:creationId xmlns:a16="http://schemas.microsoft.com/office/drawing/2014/main" id="{D1D5D373-BD75-44AD-B1C5-C02DE0C3723F}"/>
                </a:ext>
              </a:extLst>
            </p:cNvPr>
            <p:cNvSpPr/>
            <p:nvPr/>
          </p:nvSpPr>
          <p:spPr>
            <a:xfrm>
              <a:off x="19155978" y="4297612"/>
              <a:ext cx="103214" cy="102917"/>
            </a:xfrm>
            <a:custGeom>
              <a:avLst/>
              <a:gdLst>
                <a:gd name="connsiteX0" fmla="*/ 51615 w 103214"/>
                <a:gd name="connsiteY0" fmla="*/ 102917 h 102917"/>
                <a:gd name="connsiteX1" fmla="*/ 103214 w 103214"/>
                <a:gd name="connsiteY1" fmla="*/ 51459 h 102917"/>
                <a:gd name="connsiteX2" fmla="*/ 51615 w 103214"/>
                <a:gd name="connsiteY2" fmla="*/ 0 h 102917"/>
                <a:gd name="connsiteX3" fmla="*/ 0 w 103214"/>
                <a:gd name="connsiteY3" fmla="*/ 51459 h 102917"/>
                <a:gd name="connsiteX4" fmla="*/ 51615 w 103214"/>
                <a:gd name="connsiteY4" fmla="*/ 102917 h 10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14" h="102917">
                  <a:moveTo>
                    <a:pt x="51615" y="102917"/>
                  </a:moveTo>
                  <a:cubicBezTo>
                    <a:pt x="80109" y="102917"/>
                    <a:pt x="103214" y="79880"/>
                    <a:pt x="103214" y="51459"/>
                  </a:cubicBezTo>
                  <a:cubicBezTo>
                    <a:pt x="103214" y="23039"/>
                    <a:pt x="80109" y="0"/>
                    <a:pt x="51615" y="0"/>
                  </a:cubicBezTo>
                  <a:cubicBezTo>
                    <a:pt x="23106" y="0"/>
                    <a:pt x="0" y="23039"/>
                    <a:pt x="0" y="51459"/>
                  </a:cubicBezTo>
                  <a:cubicBezTo>
                    <a:pt x="0" y="79880"/>
                    <a:pt x="23106" y="102917"/>
                    <a:pt x="51615" y="102917"/>
                  </a:cubicBezTo>
                  <a:close/>
                </a:path>
              </a:pathLst>
            </a:custGeom>
            <a:solidFill>
              <a:srgbClr val="FFFFFF"/>
            </a:solidFill>
            <a:ln w="149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1" name="Полилиния 60">
              <a:extLst>
                <a:ext uri="{FF2B5EF4-FFF2-40B4-BE49-F238E27FC236}">
                  <a16:creationId xmlns:a16="http://schemas.microsoft.com/office/drawing/2014/main" id="{5DA8BBAA-CA94-BA75-363B-F7432689C55B}"/>
                </a:ext>
              </a:extLst>
            </p:cNvPr>
            <p:cNvSpPr/>
            <p:nvPr/>
          </p:nvSpPr>
          <p:spPr>
            <a:xfrm>
              <a:off x="21478186" y="3766638"/>
              <a:ext cx="703199" cy="701132"/>
            </a:xfrm>
            <a:custGeom>
              <a:avLst/>
              <a:gdLst>
                <a:gd name="connsiteX0" fmla="*/ 703200 w 703199"/>
                <a:gd name="connsiteY0" fmla="*/ 350567 h 701132"/>
                <a:gd name="connsiteX1" fmla="*/ 351600 w 703199"/>
                <a:gd name="connsiteY1" fmla="*/ 701133 h 701132"/>
                <a:gd name="connsiteX2" fmla="*/ 0 w 703199"/>
                <a:gd name="connsiteY2" fmla="*/ 350567 h 701132"/>
                <a:gd name="connsiteX3" fmla="*/ 351600 w 703199"/>
                <a:gd name="connsiteY3" fmla="*/ 0 h 701132"/>
                <a:gd name="connsiteX4" fmla="*/ 703200 w 703199"/>
                <a:gd name="connsiteY4" fmla="*/ 350567 h 701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199" h="701132">
                  <a:moveTo>
                    <a:pt x="703200" y="350567"/>
                  </a:moveTo>
                  <a:cubicBezTo>
                    <a:pt x="703200" y="544179"/>
                    <a:pt x="545774" y="701133"/>
                    <a:pt x="351600" y="701133"/>
                  </a:cubicBezTo>
                  <a:cubicBezTo>
                    <a:pt x="157411" y="701133"/>
                    <a:pt x="0" y="544179"/>
                    <a:pt x="0" y="350567"/>
                  </a:cubicBezTo>
                  <a:cubicBezTo>
                    <a:pt x="0" y="156954"/>
                    <a:pt x="157411" y="0"/>
                    <a:pt x="351600" y="0"/>
                  </a:cubicBezTo>
                  <a:cubicBezTo>
                    <a:pt x="545774" y="0"/>
                    <a:pt x="703200" y="156954"/>
                    <a:pt x="703200" y="350567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9A188DD8-CEAC-D9D2-61ED-5C9A06918908}"/>
                </a:ext>
              </a:extLst>
            </p:cNvPr>
            <p:cNvSpPr/>
            <p:nvPr/>
          </p:nvSpPr>
          <p:spPr>
            <a:xfrm>
              <a:off x="21833442" y="3918881"/>
              <a:ext cx="14926" cy="396642"/>
            </a:xfrm>
            <a:custGeom>
              <a:avLst/>
              <a:gdLst>
                <a:gd name="connsiteX0" fmla="*/ 0 w 14926"/>
                <a:gd name="connsiteY0" fmla="*/ 0 h 396642"/>
                <a:gd name="connsiteX1" fmla="*/ 0 w 14926"/>
                <a:gd name="connsiteY1" fmla="*/ 396643 h 396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26" h="396642">
                  <a:moveTo>
                    <a:pt x="0" y="0"/>
                  </a:moveTo>
                  <a:lnTo>
                    <a:pt x="0" y="396643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id="{EF1D2D20-03F0-FBD5-6308-210145AF9D5B}"/>
                </a:ext>
              </a:extLst>
            </p:cNvPr>
            <p:cNvSpPr/>
            <p:nvPr/>
          </p:nvSpPr>
          <p:spPr>
            <a:xfrm>
              <a:off x="21677673" y="3918881"/>
              <a:ext cx="304179" cy="155286"/>
            </a:xfrm>
            <a:custGeom>
              <a:avLst/>
              <a:gdLst>
                <a:gd name="connsiteX0" fmla="*/ 0 w 304179"/>
                <a:gd name="connsiteY0" fmla="*/ 155287 h 155286"/>
                <a:gd name="connsiteX1" fmla="*/ 155754 w 304179"/>
                <a:gd name="connsiteY1" fmla="*/ 0 h 155286"/>
                <a:gd name="connsiteX2" fmla="*/ 304180 w 304179"/>
                <a:gd name="connsiteY2" fmla="*/ 148001 h 15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179" h="155286">
                  <a:moveTo>
                    <a:pt x="0" y="155287"/>
                  </a:moveTo>
                  <a:lnTo>
                    <a:pt x="155754" y="0"/>
                  </a:lnTo>
                  <a:lnTo>
                    <a:pt x="304180" y="148001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64" name="Группа 63">
            <a:extLst>
              <a:ext uri="{FF2B5EF4-FFF2-40B4-BE49-F238E27FC236}">
                <a16:creationId xmlns:a16="http://schemas.microsoft.com/office/drawing/2014/main" id="{A85D812D-0959-AA8C-924A-D1C43AE73FAD}"/>
              </a:ext>
            </a:extLst>
          </p:cNvPr>
          <p:cNvGrpSpPr/>
          <p:nvPr userDrawn="1"/>
        </p:nvGrpSpPr>
        <p:grpSpPr>
          <a:xfrm>
            <a:off x="10100943" y="8630233"/>
            <a:ext cx="4152643" cy="3847106"/>
            <a:chOff x="10100943" y="8630233"/>
            <a:chExt cx="4152643" cy="3847106"/>
          </a:xfrm>
        </p:grpSpPr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F53CBDBF-AA68-43D7-68E4-EAC33D2699A2}"/>
                </a:ext>
              </a:extLst>
            </p:cNvPr>
            <p:cNvSpPr/>
            <p:nvPr/>
          </p:nvSpPr>
          <p:spPr>
            <a:xfrm>
              <a:off x="10100943" y="9514987"/>
              <a:ext cx="617855" cy="1218534"/>
            </a:xfrm>
            <a:custGeom>
              <a:avLst/>
              <a:gdLst>
                <a:gd name="connsiteX0" fmla="*/ 617381 w 617855"/>
                <a:gd name="connsiteY0" fmla="*/ 19124 h 1218534"/>
                <a:gd name="connsiteX1" fmla="*/ 617856 w 617855"/>
                <a:gd name="connsiteY1" fmla="*/ 136 h 1218534"/>
                <a:gd name="connsiteX2" fmla="*/ 609845 w 617855"/>
                <a:gd name="connsiteY2" fmla="*/ 0 h 1218534"/>
                <a:gd name="connsiteX3" fmla="*/ 0 w 617855"/>
                <a:gd name="connsiteY3" fmla="*/ 609275 h 1218534"/>
                <a:gd name="connsiteX4" fmla="*/ 609913 w 617855"/>
                <a:gd name="connsiteY4" fmla="*/ 1218534 h 1218534"/>
                <a:gd name="connsiteX5" fmla="*/ 617448 w 617855"/>
                <a:gd name="connsiteY5" fmla="*/ 1218477 h 1218534"/>
                <a:gd name="connsiteX6" fmla="*/ 617448 w 617855"/>
                <a:gd name="connsiteY6" fmla="*/ 19124 h 1218534"/>
                <a:gd name="connsiteX7" fmla="*/ 617381 w 617855"/>
                <a:gd name="connsiteY7" fmla="*/ 19124 h 121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7855" h="1218534">
                  <a:moveTo>
                    <a:pt x="617381" y="19124"/>
                  </a:moveTo>
                  <a:cubicBezTo>
                    <a:pt x="617381" y="12750"/>
                    <a:pt x="617584" y="6443"/>
                    <a:pt x="617856" y="136"/>
                  </a:cubicBezTo>
                  <a:cubicBezTo>
                    <a:pt x="615208" y="136"/>
                    <a:pt x="612560" y="0"/>
                    <a:pt x="609845" y="0"/>
                  </a:cubicBezTo>
                  <a:cubicBezTo>
                    <a:pt x="273049" y="0"/>
                    <a:pt x="0" y="272762"/>
                    <a:pt x="0" y="609275"/>
                  </a:cubicBezTo>
                  <a:cubicBezTo>
                    <a:pt x="0" y="945777"/>
                    <a:pt x="273049" y="1218534"/>
                    <a:pt x="609913" y="1218534"/>
                  </a:cubicBezTo>
                  <a:cubicBezTo>
                    <a:pt x="612425" y="1218534"/>
                    <a:pt x="614937" y="1218534"/>
                    <a:pt x="617448" y="1218477"/>
                  </a:cubicBezTo>
                  <a:lnTo>
                    <a:pt x="617448" y="19124"/>
                  </a:lnTo>
                  <a:lnTo>
                    <a:pt x="617381" y="19124"/>
                  </a:lnTo>
                  <a:close/>
                </a:path>
              </a:pathLst>
            </a:custGeom>
            <a:solidFill>
              <a:srgbClr val="424242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6" name="Полилиния 65">
              <a:extLst>
                <a:ext uri="{FF2B5EF4-FFF2-40B4-BE49-F238E27FC236}">
                  <a16:creationId xmlns:a16="http://schemas.microsoft.com/office/drawing/2014/main" id="{8CE97F9E-AEE0-2637-8341-8EB3CC3ADD32}"/>
                </a:ext>
              </a:extLst>
            </p:cNvPr>
            <p:cNvSpPr/>
            <p:nvPr/>
          </p:nvSpPr>
          <p:spPr>
            <a:xfrm>
              <a:off x="12069713" y="8630233"/>
              <a:ext cx="2183873" cy="924500"/>
            </a:xfrm>
            <a:custGeom>
              <a:avLst/>
              <a:gdLst>
                <a:gd name="connsiteX0" fmla="*/ 125335 w 2183873"/>
                <a:gd name="connsiteY0" fmla="*/ 0 h 924500"/>
                <a:gd name="connsiteX1" fmla="*/ 0 w 2183873"/>
                <a:gd name="connsiteY1" fmla="*/ 125204 h 924500"/>
                <a:gd name="connsiteX2" fmla="*/ 0 w 2183873"/>
                <a:gd name="connsiteY2" fmla="*/ 924501 h 924500"/>
                <a:gd name="connsiteX3" fmla="*/ 2058539 w 2183873"/>
                <a:gd name="connsiteY3" fmla="*/ 924501 h 924500"/>
                <a:gd name="connsiteX4" fmla="*/ 2183873 w 2183873"/>
                <a:gd name="connsiteY4" fmla="*/ 799298 h 924500"/>
                <a:gd name="connsiteX5" fmla="*/ 2183873 w 2183873"/>
                <a:gd name="connsiteY5" fmla="*/ 1 h 924500"/>
                <a:gd name="connsiteX6" fmla="*/ 125335 w 2183873"/>
                <a:gd name="connsiteY6" fmla="*/ 0 h 9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73" h="924500">
                  <a:moveTo>
                    <a:pt x="125335" y="0"/>
                  </a:moveTo>
                  <a:cubicBezTo>
                    <a:pt x="56147" y="0"/>
                    <a:pt x="0" y="56091"/>
                    <a:pt x="0" y="125204"/>
                  </a:cubicBezTo>
                  <a:lnTo>
                    <a:pt x="0" y="924501"/>
                  </a:lnTo>
                  <a:lnTo>
                    <a:pt x="2058539" y="924501"/>
                  </a:lnTo>
                  <a:cubicBezTo>
                    <a:pt x="2127727" y="924501"/>
                    <a:pt x="2183873" y="868410"/>
                    <a:pt x="2183873" y="799298"/>
                  </a:cubicBezTo>
                  <a:lnTo>
                    <a:pt x="2183873" y="1"/>
                  </a:lnTo>
                  <a:lnTo>
                    <a:pt x="125335" y="0"/>
                  </a:lnTo>
                  <a:close/>
                </a:path>
              </a:pathLst>
            </a:custGeom>
            <a:solidFill>
              <a:srgbClr val="DB44E8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7" name="Полилиния 66">
              <a:extLst>
                <a:ext uri="{FF2B5EF4-FFF2-40B4-BE49-F238E27FC236}">
                  <a16:creationId xmlns:a16="http://schemas.microsoft.com/office/drawing/2014/main" id="{800F2A14-F054-C3EE-F950-95EFF108A9A5}"/>
                </a:ext>
              </a:extLst>
            </p:cNvPr>
            <p:cNvSpPr/>
            <p:nvPr/>
          </p:nvSpPr>
          <p:spPr>
            <a:xfrm>
              <a:off x="13919429" y="8796088"/>
              <a:ext cx="169286" cy="169106"/>
            </a:xfrm>
            <a:custGeom>
              <a:avLst/>
              <a:gdLst>
                <a:gd name="connsiteX0" fmla="*/ 84643 w 169286"/>
                <a:gd name="connsiteY0" fmla="*/ 169107 h 169106"/>
                <a:gd name="connsiteX1" fmla="*/ 169287 w 169286"/>
                <a:gd name="connsiteY1" fmla="*/ 84554 h 169106"/>
                <a:gd name="connsiteX2" fmla="*/ 84643 w 169286"/>
                <a:gd name="connsiteY2" fmla="*/ 0 h 169106"/>
                <a:gd name="connsiteX3" fmla="*/ 0 w 169286"/>
                <a:gd name="connsiteY3" fmla="*/ 84554 h 169106"/>
                <a:gd name="connsiteX4" fmla="*/ 84643 w 169286"/>
                <a:gd name="connsiteY4" fmla="*/ 169107 h 169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86" h="169106">
                  <a:moveTo>
                    <a:pt x="84643" y="169107"/>
                  </a:moveTo>
                  <a:cubicBezTo>
                    <a:pt x="131386" y="169107"/>
                    <a:pt x="169287" y="131251"/>
                    <a:pt x="169287" y="84554"/>
                  </a:cubicBezTo>
                  <a:cubicBezTo>
                    <a:pt x="169287" y="37856"/>
                    <a:pt x="131386" y="0"/>
                    <a:pt x="84643" y="0"/>
                  </a:cubicBezTo>
                  <a:cubicBezTo>
                    <a:pt x="37900" y="0"/>
                    <a:pt x="0" y="37856"/>
                    <a:pt x="0" y="84554"/>
                  </a:cubicBezTo>
                  <a:cubicBezTo>
                    <a:pt x="0" y="131251"/>
                    <a:pt x="37900" y="169107"/>
                    <a:pt x="84643" y="169107"/>
                  </a:cubicBezTo>
                  <a:close/>
                </a:path>
              </a:pathLst>
            </a:custGeom>
            <a:solidFill>
              <a:srgbClr val="E6E6E6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8" name="Полилиния 67">
              <a:extLst>
                <a:ext uri="{FF2B5EF4-FFF2-40B4-BE49-F238E27FC236}">
                  <a16:creationId xmlns:a16="http://schemas.microsoft.com/office/drawing/2014/main" id="{324E9BAE-253F-C320-5691-66F37314DB5D}"/>
                </a:ext>
              </a:extLst>
            </p:cNvPr>
            <p:cNvSpPr/>
            <p:nvPr/>
          </p:nvSpPr>
          <p:spPr>
            <a:xfrm>
              <a:off x="10164219" y="8639483"/>
              <a:ext cx="1829819" cy="1471020"/>
            </a:xfrm>
            <a:custGeom>
              <a:avLst/>
              <a:gdLst>
                <a:gd name="connsiteX0" fmla="*/ 1829819 w 1829819"/>
                <a:gd name="connsiteY0" fmla="*/ 167 h 1471020"/>
                <a:gd name="connsiteX1" fmla="*/ 750591 w 1829819"/>
                <a:gd name="connsiteY1" fmla="*/ 0 h 1471020"/>
                <a:gd name="connsiteX2" fmla="*/ 0 w 1829819"/>
                <a:gd name="connsiteY2" fmla="*/ 749883 h 1471020"/>
                <a:gd name="connsiteX3" fmla="*/ 544091 w 1829819"/>
                <a:gd name="connsiteY3" fmla="*/ 1471020 h 1471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9819" h="1471020">
                  <a:moveTo>
                    <a:pt x="1829819" y="167"/>
                  </a:moveTo>
                  <a:cubicBezTo>
                    <a:pt x="1826559" y="167"/>
                    <a:pt x="753934" y="0"/>
                    <a:pt x="750591" y="0"/>
                  </a:cubicBezTo>
                  <a:cubicBezTo>
                    <a:pt x="336066" y="0"/>
                    <a:pt x="0" y="335711"/>
                    <a:pt x="0" y="749883"/>
                  </a:cubicBezTo>
                  <a:cubicBezTo>
                    <a:pt x="0" y="1092480"/>
                    <a:pt x="229949" y="1381392"/>
                    <a:pt x="544091" y="1471020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527D00A5-CAC4-4314-AFDE-E2F42665737A}"/>
                </a:ext>
              </a:extLst>
            </p:cNvPr>
            <p:cNvSpPr/>
            <p:nvPr/>
          </p:nvSpPr>
          <p:spPr>
            <a:xfrm>
              <a:off x="12373978" y="11727462"/>
              <a:ext cx="1802240" cy="749877"/>
            </a:xfrm>
            <a:custGeom>
              <a:avLst/>
              <a:gdLst>
                <a:gd name="connsiteX0" fmla="*/ 0 w 1802240"/>
                <a:gd name="connsiteY0" fmla="*/ 749717 h 749877"/>
                <a:gd name="connsiteX1" fmla="*/ 1051571 w 1802240"/>
                <a:gd name="connsiteY1" fmla="*/ 749878 h 749877"/>
                <a:gd name="connsiteX2" fmla="*/ 1802241 w 1802240"/>
                <a:gd name="connsiteY2" fmla="*/ 0 h 749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02240" h="749877">
                  <a:moveTo>
                    <a:pt x="0" y="749717"/>
                  </a:moveTo>
                  <a:cubicBezTo>
                    <a:pt x="3260" y="749717"/>
                    <a:pt x="1048311" y="749878"/>
                    <a:pt x="1051571" y="749878"/>
                  </a:cubicBezTo>
                  <a:cubicBezTo>
                    <a:pt x="1466173" y="749878"/>
                    <a:pt x="1802241" y="414176"/>
                    <a:pt x="1802241" y="0"/>
                  </a:cubicBez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id="{4E83E354-6166-DA73-F5A5-75EEC548B47B}"/>
                </a:ext>
              </a:extLst>
            </p:cNvPr>
            <p:cNvSpPr/>
            <p:nvPr/>
          </p:nvSpPr>
          <p:spPr>
            <a:xfrm>
              <a:off x="10801364" y="9136424"/>
              <a:ext cx="2776266" cy="2773413"/>
            </a:xfrm>
            <a:custGeom>
              <a:avLst/>
              <a:gdLst>
                <a:gd name="connsiteX0" fmla="*/ 2366503 w 2776266"/>
                <a:gd name="connsiteY0" fmla="*/ 0 h 2773413"/>
                <a:gd name="connsiteX1" fmla="*/ 175218 w 2776266"/>
                <a:gd name="connsiteY1" fmla="*/ 83 h 2773413"/>
                <a:gd name="connsiteX2" fmla="*/ 8189 w 2776266"/>
                <a:gd name="connsiteY2" fmla="*/ 166521 h 2773413"/>
                <a:gd name="connsiteX3" fmla="*/ 0 w 2776266"/>
                <a:gd name="connsiteY3" fmla="*/ 2773414 h 2773413"/>
                <a:gd name="connsiteX4" fmla="*/ 2607895 w 2776266"/>
                <a:gd name="connsiteY4" fmla="*/ 2773414 h 2773413"/>
                <a:gd name="connsiteX5" fmla="*/ 2775008 w 2776266"/>
                <a:gd name="connsiteY5" fmla="*/ 2605232 h 2773413"/>
                <a:gd name="connsiteX6" fmla="*/ 2773418 w 2776266"/>
                <a:gd name="connsiteY6" fmla="*/ 2404229 h 2773413"/>
                <a:gd name="connsiteX7" fmla="*/ 2776266 w 2776266"/>
                <a:gd name="connsiteY7" fmla="*/ 1106962 h 2773413"/>
                <a:gd name="connsiteX8" fmla="*/ 2776266 w 2776266"/>
                <a:gd name="connsiteY8" fmla="*/ 83 h 2773413"/>
                <a:gd name="connsiteX9" fmla="*/ 2366503 w 2776266"/>
                <a:gd name="connsiteY9" fmla="*/ 0 h 277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6266" h="2773413">
                  <a:moveTo>
                    <a:pt x="2366503" y="0"/>
                  </a:moveTo>
                  <a:cubicBezTo>
                    <a:pt x="1769905" y="0"/>
                    <a:pt x="828133" y="0"/>
                    <a:pt x="175218" y="83"/>
                  </a:cubicBezTo>
                  <a:cubicBezTo>
                    <a:pt x="83139" y="83"/>
                    <a:pt x="8439" y="74538"/>
                    <a:pt x="8189" y="166521"/>
                  </a:cubicBezTo>
                  <a:cubicBezTo>
                    <a:pt x="5430" y="1035515"/>
                    <a:pt x="2673" y="1904505"/>
                    <a:pt x="0" y="2773414"/>
                  </a:cubicBezTo>
                  <a:lnTo>
                    <a:pt x="2607895" y="2773414"/>
                  </a:lnTo>
                  <a:cubicBezTo>
                    <a:pt x="2700729" y="2773414"/>
                    <a:pt x="2775763" y="2697876"/>
                    <a:pt x="2775008" y="2605232"/>
                  </a:cubicBezTo>
                  <a:cubicBezTo>
                    <a:pt x="2774504" y="2538196"/>
                    <a:pt x="2774001" y="2471264"/>
                    <a:pt x="2773418" y="2404229"/>
                  </a:cubicBezTo>
                  <a:cubicBezTo>
                    <a:pt x="2774344" y="1971780"/>
                    <a:pt x="2775339" y="1539411"/>
                    <a:pt x="2776266" y="1106962"/>
                  </a:cubicBezTo>
                  <a:lnTo>
                    <a:pt x="2776266" y="83"/>
                  </a:lnTo>
                  <a:lnTo>
                    <a:pt x="2366503" y="0"/>
                  </a:lnTo>
                  <a:close/>
                </a:path>
              </a:pathLst>
            </a:custGeom>
            <a:solidFill>
              <a:srgbClr val="3044FF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9E73ED66-B587-3D5A-DD6A-A31628C96810}"/>
                </a:ext>
              </a:extLst>
            </p:cNvPr>
            <p:cNvSpPr/>
            <p:nvPr/>
          </p:nvSpPr>
          <p:spPr>
            <a:xfrm>
              <a:off x="14121216" y="11619287"/>
              <a:ext cx="109959" cy="109843"/>
            </a:xfrm>
            <a:custGeom>
              <a:avLst/>
              <a:gdLst>
                <a:gd name="connsiteX0" fmla="*/ 54980 w 109959"/>
                <a:gd name="connsiteY0" fmla="*/ 109844 h 109843"/>
                <a:gd name="connsiteX1" fmla="*/ 109960 w 109959"/>
                <a:gd name="connsiteY1" fmla="*/ 54922 h 109843"/>
                <a:gd name="connsiteX2" fmla="*/ 54980 w 109959"/>
                <a:gd name="connsiteY2" fmla="*/ 0 h 109843"/>
                <a:gd name="connsiteX3" fmla="*/ 0 w 109959"/>
                <a:gd name="connsiteY3" fmla="*/ 54922 h 109843"/>
                <a:gd name="connsiteX4" fmla="*/ 54980 w 109959"/>
                <a:gd name="connsiteY4" fmla="*/ 109844 h 109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959" h="109843">
                  <a:moveTo>
                    <a:pt x="54980" y="109844"/>
                  </a:moveTo>
                  <a:cubicBezTo>
                    <a:pt x="85341" y="109844"/>
                    <a:pt x="109960" y="85251"/>
                    <a:pt x="109960" y="54922"/>
                  </a:cubicBezTo>
                  <a:cubicBezTo>
                    <a:pt x="109960" y="24593"/>
                    <a:pt x="85341" y="0"/>
                    <a:pt x="54980" y="0"/>
                  </a:cubicBezTo>
                  <a:cubicBezTo>
                    <a:pt x="24607" y="0"/>
                    <a:pt x="0" y="24593"/>
                    <a:pt x="0" y="54922"/>
                  </a:cubicBezTo>
                  <a:cubicBezTo>
                    <a:pt x="0" y="85251"/>
                    <a:pt x="24607" y="109844"/>
                    <a:pt x="54980" y="109844"/>
                  </a:cubicBezTo>
                  <a:close/>
                </a:path>
              </a:pathLst>
            </a:custGeom>
            <a:solidFill>
              <a:srgbClr val="E6E6E6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393283D8-7DD7-8ECB-72F9-1BAF5D1F4C67}"/>
                </a:ext>
              </a:extLst>
            </p:cNvPr>
            <p:cNvSpPr/>
            <p:nvPr/>
          </p:nvSpPr>
          <p:spPr>
            <a:xfrm>
              <a:off x="10107333" y="9320590"/>
              <a:ext cx="109960" cy="109844"/>
            </a:xfrm>
            <a:custGeom>
              <a:avLst/>
              <a:gdLst>
                <a:gd name="connsiteX0" fmla="*/ 54980 w 109960"/>
                <a:gd name="connsiteY0" fmla="*/ 109845 h 109844"/>
                <a:gd name="connsiteX1" fmla="*/ 109961 w 109960"/>
                <a:gd name="connsiteY1" fmla="*/ 54922 h 109844"/>
                <a:gd name="connsiteX2" fmla="*/ 54980 w 109960"/>
                <a:gd name="connsiteY2" fmla="*/ 0 h 109844"/>
                <a:gd name="connsiteX3" fmla="*/ 0 w 109960"/>
                <a:gd name="connsiteY3" fmla="*/ 54922 h 109844"/>
                <a:gd name="connsiteX4" fmla="*/ 54980 w 109960"/>
                <a:gd name="connsiteY4" fmla="*/ 109845 h 10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960" h="109844">
                  <a:moveTo>
                    <a:pt x="54980" y="109845"/>
                  </a:moveTo>
                  <a:cubicBezTo>
                    <a:pt x="85345" y="109845"/>
                    <a:pt x="109961" y="85256"/>
                    <a:pt x="109961" y="54922"/>
                  </a:cubicBezTo>
                  <a:cubicBezTo>
                    <a:pt x="109961" y="24589"/>
                    <a:pt x="85345" y="0"/>
                    <a:pt x="54980" y="0"/>
                  </a:cubicBezTo>
                  <a:cubicBezTo>
                    <a:pt x="24616" y="0"/>
                    <a:pt x="0" y="24589"/>
                    <a:pt x="0" y="54922"/>
                  </a:cubicBezTo>
                  <a:cubicBezTo>
                    <a:pt x="0" y="85256"/>
                    <a:pt x="24616" y="109845"/>
                    <a:pt x="54980" y="109845"/>
                  </a:cubicBezTo>
                  <a:close/>
                </a:path>
              </a:pathLst>
            </a:custGeom>
            <a:solidFill>
              <a:srgbClr val="E6E6E6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32D8B2C3-C374-4453-78AB-58B6480D4522}"/>
                </a:ext>
              </a:extLst>
            </p:cNvPr>
            <p:cNvSpPr/>
            <p:nvPr/>
          </p:nvSpPr>
          <p:spPr>
            <a:xfrm>
              <a:off x="10994209" y="12279605"/>
              <a:ext cx="182488" cy="182295"/>
            </a:xfrm>
            <a:custGeom>
              <a:avLst/>
              <a:gdLst>
                <a:gd name="connsiteX0" fmla="*/ 91244 w 182488"/>
                <a:gd name="connsiteY0" fmla="*/ 182296 h 182295"/>
                <a:gd name="connsiteX1" fmla="*/ 182488 w 182488"/>
                <a:gd name="connsiteY1" fmla="*/ 91148 h 182295"/>
                <a:gd name="connsiteX2" fmla="*/ 91244 w 182488"/>
                <a:gd name="connsiteY2" fmla="*/ 0 h 182295"/>
                <a:gd name="connsiteX3" fmla="*/ 0 w 182488"/>
                <a:gd name="connsiteY3" fmla="*/ 91148 h 182295"/>
                <a:gd name="connsiteX4" fmla="*/ 91244 w 182488"/>
                <a:gd name="connsiteY4" fmla="*/ 182296 h 1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488" h="182295">
                  <a:moveTo>
                    <a:pt x="91244" y="182296"/>
                  </a:moveTo>
                  <a:cubicBezTo>
                    <a:pt x="141636" y="182296"/>
                    <a:pt x="182488" y="141487"/>
                    <a:pt x="182488" y="91148"/>
                  </a:cubicBezTo>
                  <a:cubicBezTo>
                    <a:pt x="182488" y="40809"/>
                    <a:pt x="141636" y="0"/>
                    <a:pt x="91244" y="0"/>
                  </a:cubicBezTo>
                  <a:cubicBezTo>
                    <a:pt x="40852" y="0"/>
                    <a:pt x="0" y="40809"/>
                    <a:pt x="0" y="91148"/>
                  </a:cubicBezTo>
                  <a:cubicBezTo>
                    <a:pt x="0" y="141487"/>
                    <a:pt x="40852" y="182296"/>
                    <a:pt x="91244" y="182296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4" name="Полилиния 73">
              <a:extLst>
                <a:ext uri="{FF2B5EF4-FFF2-40B4-BE49-F238E27FC236}">
                  <a16:creationId xmlns:a16="http://schemas.microsoft.com/office/drawing/2014/main" id="{E06B1B83-824A-2118-B487-7BF9D79BDA69}"/>
                </a:ext>
              </a:extLst>
            </p:cNvPr>
            <p:cNvSpPr/>
            <p:nvPr/>
          </p:nvSpPr>
          <p:spPr>
            <a:xfrm>
              <a:off x="10627554" y="12279605"/>
              <a:ext cx="182488" cy="182295"/>
            </a:xfrm>
            <a:custGeom>
              <a:avLst/>
              <a:gdLst>
                <a:gd name="connsiteX0" fmla="*/ 91244 w 182488"/>
                <a:gd name="connsiteY0" fmla="*/ 182296 h 182295"/>
                <a:gd name="connsiteX1" fmla="*/ 182488 w 182488"/>
                <a:gd name="connsiteY1" fmla="*/ 91148 h 182295"/>
                <a:gd name="connsiteX2" fmla="*/ 91244 w 182488"/>
                <a:gd name="connsiteY2" fmla="*/ 0 h 182295"/>
                <a:gd name="connsiteX3" fmla="*/ 0 w 182488"/>
                <a:gd name="connsiteY3" fmla="*/ 91148 h 182295"/>
                <a:gd name="connsiteX4" fmla="*/ 91244 w 182488"/>
                <a:gd name="connsiteY4" fmla="*/ 182296 h 1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488" h="182295">
                  <a:moveTo>
                    <a:pt x="91244" y="182296"/>
                  </a:moveTo>
                  <a:cubicBezTo>
                    <a:pt x="141636" y="182296"/>
                    <a:pt x="182488" y="141487"/>
                    <a:pt x="182488" y="91148"/>
                  </a:cubicBezTo>
                  <a:cubicBezTo>
                    <a:pt x="182488" y="40809"/>
                    <a:pt x="141636" y="0"/>
                    <a:pt x="91244" y="0"/>
                  </a:cubicBezTo>
                  <a:cubicBezTo>
                    <a:pt x="40852" y="0"/>
                    <a:pt x="0" y="40809"/>
                    <a:pt x="0" y="91148"/>
                  </a:cubicBezTo>
                  <a:cubicBezTo>
                    <a:pt x="0" y="141487"/>
                    <a:pt x="40852" y="182296"/>
                    <a:pt x="91244" y="182296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31F56C37-C26A-4009-784C-345CE374E979}"/>
                </a:ext>
              </a:extLst>
            </p:cNvPr>
            <p:cNvSpPr/>
            <p:nvPr/>
          </p:nvSpPr>
          <p:spPr>
            <a:xfrm>
              <a:off x="10260899" y="12279605"/>
              <a:ext cx="182488" cy="182295"/>
            </a:xfrm>
            <a:custGeom>
              <a:avLst/>
              <a:gdLst>
                <a:gd name="connsiteX0" fmla="*/ 91244 w 182488"/>
                <a:gd name="connsiteY0" fmla="*/ 182296 h 182295"/>
                <a:gd name="connsiteX1" fmla="*/ 182488 w 182488"/>
                <a:gd name="connsiteY1" fmla="*/ 91148 h 182295"/>
                <a:gd name="connsiteX2" fmla="*/ 91244 w 182488"/>
                <a:gd name="connsiteY2" fmla="*/ 0 h 182295"/>
                <a:gd name="connsiteX3" fmla="*/ 0 w 182488"/>
                <a:gd name="connsiteY3" fmla="*/ 91148 h 182295"/>
                <a:gd name="connsiteX4" fmla="*/ 91244 w 182488"/>
                <a:gd name="connsiteY4" fmla="*/ 182296 h 182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488" h="182295">
                  <a:moveTo>
                    <a:pt x="91244" y="182296"/>
                  </a:moveTo>
                  <a:cubicBezTo>
                    <a:pt x="141638" y="182296"/>
                    <a:pt x="182488" y="141487"/>
                    <a:pt x="182488" y="91148"/>
                  </a:cubicBezTo>
                  <a:cubicBezTo>
                    <a:pt x="182488" y="40809"/>
                    <a:pt x="141638" y="0"/>
                    <a:pt x="91244" y="0"/>
                  </a:cubicBezTo>
                  <a:cubicBezTo>
                    <a:pt x="40852" y="0"/>
                    <a:pt x="0" y="40809"/>
                    <a:pt x="0" y="91148"/>
                  </a:cubicBezTo>
                  <a:cubicBezTo>
                    <a:pt x="0" y="141487"/>
                    <a:pt x="40852" y="182296"/>
                    <a:pt x="91244" y="182296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771F327F-E923-47AD-4DAF-630A5C908D2B}"/>
                </a:ext>
              </a:extLst>
            </p:cNvPr>
            <p:cNvSpPr/>
            <p:nvPr/>
          </p:nvSpPr>
          <p:spPr>
            <a:xfrm>
              <a:off x="12281990" y="9248266"/>
              <a:ext cx="729311" cy="699883"/>
            </a:xfrm>
            <a:custGeom>
              <a:avLst/>
              <a:gdLst>
                <a:gd name="connsiteX0" fmla="*/ 729311 w 729311"/>
                <a:gd name="connsiteY0" fmla="*/ 0 h 699883"/>
                <a:gd name="connsiteX1" fmla="*/ 729311 w 729311"/>
                <a:gd name="connsiteY1" fmla="*/ 442892 h 699883"/>
                <a:gd name="connsiteX2" fmla="*/ 0 w 729311"/>
                <a:gd name="connsiteY2" fmla="*/ 442886 h 699883"/>
                <a:gd name="connsiteX3" fmla="*/ 0 w 729311"/>
                <a:gd name="connsiteY3" fmla="*/ 699884 h 699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9311" h="699883">
                  <a:moveTo>
                    <a:pt x="729311" y="0"/>
                  </a:moveTo>
                  <a:lnTo>
                    <a:pt x="729311" y="442892"/>
                  </a:lnTo>
                  <a:lnTo>
                    <a:pt x="0" y="442886"/>
                  </a:lnTo>
                  <a:lnTo>
                    <a:pt x="0" y="699884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79E09B6E-BF2F-D266-B3ED-233CB74BCED3}"/>
                </a:ext>
              </a:extLst>
            </p:cNvPr>
            <p:cNvSpPr/>
            <p:nvPr/>
          </p:nvSpPr>
          <p:spPr>
            <a:xfrm>
              <a:off x="10918421" y="10749543"/>
              <a:ext cx="695438" cy="460995"/>
            </a:xfrm>
            <a:custGeom>
              <a:avLst/>
              <a:gdLst>
                <a:gd name="connsiteX0" fmla="*/ 0 w 695438"/>
                <a:gd name="connsiteY0" fmla="*/ 460995 h 460995"/>
                <a:gd name="connsiteX1" fmla="*/ 272352 w 695438"/>
                <a:gd name="connsiteY1" fmla="*/ 460995 h 460995"/>
                <a:gd name="connsiteX2" fmla="*/ 272352 w 695438"/>
                <a:gd name="connsiteY2" fmla="*/ 0 h 460995"/>
                <a:gd name="connsiteX3" fmla="*/ 695438 w 695438"/>
                <a:gd name="connsiteY3" fmla="*/ 0 h 460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438" h="460995">
                  <a:moveTo>
                    <a:pt x="0" y="460995"/>
                  </a:moveTo>
                  <a:lnTo>
                    <a:pt x="272352" y="460995"/>
                  </a:lnTo>
                  <a:lnTo>
                    <a:pt x="272352" y="0"/>
                  </a:lnTo>
                  <a:lnTo>
                    <a:pt x="695438" y="0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5BCDE90B-1D0F-36D7-45C0-3950D2768453}"/>
                </a:ext>
              </a:extLst>
            </p:cNvPr>
            <p:cNvSpPr/>
            <p:nvPr/>
          </p:nvSpPr>
          <p:spPr>
            <a:xfrm>
              <a:off x="11190764" y="9597463"/>
              <a:ext cx="11439" cy="1152069"/>
            </a:xfrm>
            <a:custGeom>
              <a:avLst/>
              <a:gdLst>
                <a:gd name="connsiteX0" fmla="*/ 0 w 11439"/>
                <a:gd name="connsiteY0" fmla="*/ 0 h 1152069"/>
                <a:gd name="connsiteX1" fmla="*/ 0 w 11439"/>
                <a:gd name="connsiteY1" fmla="*/ 1152069 h 1152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9" h="1152069">
                  <a:moveTo>
                    <a:pt x="0" y="0"/>
                  </a:moveTo>
                  <a:lnTo>
                    <a:pt x="0" y="1152069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3C6A5041-0CEA-5F2A-16C2-FF38C53C5E03}"/>
                </a:ext>
              </a:extLst>
            </p:cNvPr>
            <p:cNvSpPr/>
            <p:nvPr/>
          </p:nvSpPr>
          <p:spPr>
            <a:xfrm>
              <a:off x="11914417" y="11098101"/>
              <a:ext cx="818610" cy="699138"/>
            </a:xfrm>
            <a:custGeom>
              <a:avLst/>
              <a:gdLst>
                <a:gd name="connsiteX0" fmla="*/ 0 w 818610"/>
                <a:gd name="connsiteY0" fmla="*/ 0 h 699138"/>
                <a:gd name="connsiteX1" fmla="*/ 0 w 818610"/>
                <a:gd name="connsiteY1" fmla="*/ 395652 h 699138"/>
                <a:gd name="connsiteX2" fmla="*/ 818611 w 818610"/>
                <a:gd name="connsiteY2" fmla="*/ 395652 h 699138"/>
                <a:gd name="connsiteX3" fmla="*/ 818611 w 818610"/>
                <a:gd name="connsiteY3" fmla="*/ 699138 h 69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610" h="699138">
                  <a:moveTo>
                    <a:pt x="0" y="0"/>
                  </a:moveTo>
                  <a:lnTo>
                    <a:pt x="0" y="395652"/>
                  </a:lnTo>
                  <a:lnTo>
                    <a:pt x="818611" y="395652"/>
                  </a:lnTo>
                  <a:lnTo>
                    <a:pt x="818611" y="699138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" name="Полилиния 79">
              <a:extLst>
                <a:ext uri="{FF2B5EF4-FFF2-40B4-BE49-F238E27FC236}">
                  <a16:creationId xmlns:a16="http://schemas.microsoft.com/office/drawing/2014/main" id="{469CCBA6-F0F9-3DE4-9625-3407991EC932}"/>
                </a:ext>
              </a:extLst>
            </p:cNvPr>
            <p:cNvSpPr/>
            <p:nvPr/>
          </p:nvSpPr>
          <p:spPr>
            <a:xfrm>
              <a:off x="11613859" y="9948161"/>
              <a:ext cx="1151166" cy="1149940"/>
            </a:xfrm>
            <a:custGeom>
              <a:avLst/>
              <a:gdLst>
                <a:gd name="connsiteX0" fmla="*/ 167113 w 1151166"/>
                <a:gd name="connsiteY0" fmla="*/ 0 h 1149940"/>
                <a:gd name="connsiteX1" fmla="*/ 1151166 w 1151166"/>
                <a:gd name="connsiteY1" fmla="*/ 0 h 1149940"/>
                <a:gd name="connsiteX2" fmla="*/ 1151166 w 1151166"/>
                <a:gd name="connsiteY2" fmla="*/ 983004 h 1149940"/>
                <a:gd name="connsiteX3" fmla="*/ 984053 w 1151166"/>
                <a:gd name="connsiteY3" fmla="*/ 1149940 h 1149940"/>
                <a:gd name="connsiteX4" fmla="*/ 0 w 1151166"/>
                <a:gd name="connsiteY4" fmla="*/ 1149940 h 1149940"/>
                <a:gd name="connsiteX5" fmla="*/ 0 w 1151166"/>
                <a:gd name="connsiteY5" fmla="*/ 166937 h 1149940"/>
                <a:gd name="connsiteX6" fmla="*/ 167113 w 1151166"/>
                <a:gd name="connsiteY6" fmla="*/ 0 h 1149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1166" h="1149940">
                  <a:moveTo>
                    <a:pt x="167113" y="0"/>
                  </a:moveTo>
                  <a:lnTo>
                    <a:pt x="1151166" y="0"/>
                  </a:lnTo>
                  <a:lnTo>
                    <a:pt x="1151166" y="983004"/>
                  </a:lnTo>
                  <a:cubicBezTo>
                    <a:pt x="1151166" y="1075157"/>
                    <a:pt x="1076293" y="1149940"/>
                    <a:pt x="984053" y="1149940"/>
                  </a:cubicBezTo>
                  <a:lnTo>
                    <a:pt x="0" y="1149940"/>
                  </a:lnTo>
                  <a:lnTo>
                    <a:pt x="0" y="166937"/>
                  </a:lnTo>
                  <a:cubicBezTo>
                    <a:pt x="0" y="74783"/>
                    <a:pt x="74862" y="0"/>
                    <a:pt x="167113" y="0"/>
                  </a:cubicBezTo>
                  <a:close/>
                </a:path>
              </a:pathLst>
            </a:custGeom>
            <a:solidFill>
              <a:srgbClr val="141414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1" name="Полилиния 80">
              <a:extLst>
                <a:ext uri="{FF2B5EF4-FFF2-40B4-BE49-F238E27FC236}">
                  <a16:creationId xmlns:a16="http://schemas.microsoft.com/office/drawing/2014/main" id="{4FC1BA02-FE24-311E-D9D1-7DA78FCCDA0A}"/>
                </a:ext>
              </a:extLst>
            </p:cNvPr>
            <p:cNvSpPr/>
            <p:nvPr/>
          </p:nvSpPr>
          <p:spPr>
            <a:xfrm>
              <a:off x="12374069" y="12048307"/>
              <a:ext cx="1203549" cy="332238"/>
            </a:xfrm>
            <a:custGeom>
              <a:avLst/>
              <a:gdLst>
                <a:gd name="connsiteX0" fmla="*/ 1078215 w 1203549"/>
                <a:gd name="connsiteY0" fmla="*/ 332239 h 332238"/>
                <a:gd name="connsiteX1" fmla="*/ 0 w 1203549"/>
                <a:gd name="connsiteY1" fmla="*/ 332239 h 332238"/>
                <a:gd name="connsiteX2" fmla="*/ 0 w 1203549"/>
                <a:gd name="connsiteY2" fmla="*/ 125214 h 332238"/>
                <a:gd name="connsiteX3" fmla="*/ 125335 w 1203549"/>
                <a:gd name="connsiteY3" fmla="*/ 0 h 332238"/>
                <a:gd name="connsiteX4" fmla="*/ 1203549 w 1203549"/>
                <a:gd name="connsiteY4" fmla="*/ 0 h 332238"/>
                <a:gd name="connsiteX5" fmla="*/ 1203549 w 1203549"/>
                <a:gd name="connsiteY5" fmla="*/ 207037 h 332238"/>
                <a:gd name="connsiteX6" fmla="*/ 1078215 w 1203549"/>
                <a:gd name="connsiteY6" fmla="*/ 332239 h 332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3549" h="332238">
                  <a:moveTo>
                    <a:pt x="1078215" y="332239"/>
                  </a:moveTo>
                  <a:lnTo>
                    <a:pt x="0" y="332239"/>
                  </a:lnTo>
                  <a:lnTo>
                    <a:pt x="0" y="125214"/>
                  </a:lnTo>
                  <a:cubicBezTo>
                    <a:pt x="0" y="56099"/>
                    <a:pt x="56147" y="0"/>
                    <a:pt x="125335" y="0"/>
                  </a:cubicBezTo>
                  <a:lnTo>
                    <a:pt x="1203549" y="0"/>
                  </a:lnTo>
                  <a:lnTo>
                    <a:pt x="1203549" y="207037"/>
                  </a:lnTo>
                  <a:cubicBezTo>
                    <a:pt x="1203549" y="276140"/>
                    <a:pt x="1147403" y="332239"/>
                    <a:pt x="1078215" y="332239"/>
                  </a:cubicBezTo>
                  <a:close/>
                </a:path>
              </a:pathLst>
            </a:custGeom>
            <a:solidFill>
              <a:srgbClr val="DB44E8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" name="Полилиния 81">
              <a:extLst>
                <a:ext uri="{FF2B5EF4-FFF2-40B4-BE49-F238E27FC236}">
                  <a16:creationId xmlns:a16="http://schemas.microsoft.com/office/drawing/2014/main" id="{C29D19C1-95BD-C237-6F18-B04FEEBF9408}"/>
                </a:ext>
              </a:extLst>
            </p:cNvPr>
            <p:cNvSpPr/>
            <p:nvPr/>
          </p:nvSpPr>
          <p:spPr>
            <a:xfrm>
              <a:off x="11503282" y="9430437"/>
              <a:ext cx="169286" cy="169107"/>
            </a:xfrm>
            <a:custGeom>
              <a:avLst/>
              <a:gdLst>
                <a:gd name="connsiteX0" fmla="*/ 84643 w 169286"/>
                <a:gd name="connsiteY0" fmla="*/ 169108 h 169107"/>
                <a:gd name="connsiteX1" fmla="*/ 169287 w 169286"/>
                <a:gd name="connsiteY1" fmla="*/ 84554 h 169107"/>
                <a:gd name="connsiteX2" fmla="*/ 84643 w 169286"/>
                <a:gd name="connsiteY2" fmla="*/ 0 h 169107"/>
                <a:gd name="connsiteX3" fmla="*/ 0 w 169286"/>
                <a:gd name="connsiteY3" fmla="*/ 84554 h 169107"/>
                <a:gd name="connsiteX4" fmla="*/ 84643 w 169286"/>
                <a:gd name="connsiteY4" fmla="*/ 169108 h 16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86" h="169107">
                  <a:moveTo>
                    <a:pt x="84643" y="169108"/>
                  </a:moveTo>
                  <a:cubicBezTo>
                    <a:pt x="131386" y="169108"/>
                    <a:pt x="169287" y="131251"/>
                    <a:pt x="169287" y="84554"/>
                  </a:cubicBezTo>
                  <a:cubicBezTo>
                    <a:pt x="169287" y="37856"/>
                    <a:pt x="131386" y="0"/>
                    <a:pt x="84643" y="0"/>
                  </a:cubicBezTo>
                  <a:cubicBezTo>
                    <a:pt x="37900" y="0"/>
                    <a:pt x="0" y="37856"/>
                    <a:pt x="0" y="84554"/>
                  </a:cubicBezTo>
                  <a:cubicBezTo>
                    <a:pt x="0" y="131251"/>
                    <a:pt x="37900" y="169108"/>
                    <a:pt x="84643" y="169108"/>
                  </a:cubicBezTo>
                  <a:close/>
                </a:path>
              </a:pathLst>
            </a:custGeom>
            <a:solidFill>
              <a:srgbClr val="141414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" name="Полилиния 82">
              <a:extLst>
                <a:ext uri="{FF2B5EF4-FFF2-40B4-BE49-F238E27FC236}">
                  <a16:creationId xmlns:a16="http://schemas.microsoft.com/office/drawing/2014/main" id="{43C40094-145B-061D-D89C-19294D2A406E}"/>
                </a:ext>
              </a:extLst>
            </p:cNvPr>
            <p:cNvSpPr/>
            <p:nvPr/>
          </p:nvSpPr>
          <p:spPr>
            <a:xfrm>
              <a:off x="11908446" y="9438436"/>
              <a:ext cx="153270" cy="153109"/>
            </a:xfrm>
            <a:custGeom>
              <a:avLst/>
              <a:gdLst>
                <a:gd name="connsiteX0" fmla="*/ 153271 w 153270"/>
                <a:gd name="connsiteY0" fmla="*/ 76554 h 153109"/>
                <a:gd name="connsiteX1" fmla="*/ 76635 w 153270"/>
                <a:gd name="connsiteY1" fmla="*/ 153109 h 153109"/>
                <a:gd name="connsiteX2" fmla="*/ 0 w 153270"/>
                <a:gd name="connsiteY2" fmla="*/ 76554 h 153109"/>
                <a:gd name="connsiteX3" fmla="*/ 76635 w 153270"/>
                <a:gd name="connsiteY3" fmla="*/ 0 h 153109"/>
                <a:gd name="connsiteX4" fmla="*/ 153271 w 153270"/>
                <a:gd name="connsiteY4" fmla="*/ 76554 h 153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270" h="153109">
                  <a:moveTo>
                    <a:pt x="153271" y="76554"/>
                  </a:moveTo>
                  <a:cubicBezTo>
                    <a:pt x="153271" y="118834"/>
                    <a:pt x="118963" y="153109"/>
                    <a:pt x="76635" y="153109"/>
                  </a:cubicBezTo>
                  <a:cubicBezTo>
                    <a:pt x="34308" y="153109"/>
                    <a:pt x="0" y="118834"/>
                    <a:pt x="0" y="76554"/>
                  </a:cubicBezTo>
                  <a:cubicBezTo>
                    <a:pt x="0" y="34274"/>
                    <a:pt x="34308" y="0"/>
                    <a:pt x="76635" y="0"/>
                  </a:cubicBezTo>
                  <a:cubicBezTo>
                    <a:pt x="118963" y="0"/>
                    <a:pt x="153271" y="34274"/>
                    <a:pt x="153271" y="76554"/>
                  </a:cubicBezTo>
                  <a:close/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" name="Полилиния 83">
              <a:extLst>
                <a:ext uri="{FF2B5EF4-FFF2-40B4-BE49-F238E27FC236}">
                  <a16:creationId xmlns:a16="http://schemas.microsoft.com/office/drawing/2014/main" id="{E8097A37-7652-6067-4505-7A2834754136}"/>
                </a:ext>
              </a:extLst>
            </p:cNvPr>
            <p:cNvSpPr/>
            <p:nvPr/>
          </p:nvSpPr>
          <p:spPr>
            <a:xfrm>
              <a:off x="11106128" y="9430437"/>
              <a:ext cx="169284" cy="169107"/>
            </a:xfrm>
            <a:custGeom>
              <a:avLst/>
              <a:gdLst>
                <a:gd name="connsiteX0" fmla="*/ 84643 w 169284"/>
                <a:gd name="connsiteY0" fmla="*/ 169108 h 169107"/>
                <a:gd name="connsiteX1" fmla="*/ 169284 w 169284"/>
                <a:gd name="connsiteY1" fmla="*/ 84554 h 169107"/>
                <a:gd name="connsiteX2" fmla="*/ 84643 w 169284"/>
                <a:gd name="connsiteY2" fmla="*/ 0 h 169107"/>
                <a:gd name="connsiteX3" fmla="*/ 0 w 169284"/>
                <a:gd name="connsiteY3" fmla="*/ 84554 h 169107"/>
                <a:gd name="connsiteX4" fmla="*/ 84643 w 169284"/>
                <a:gd name="connsiteY4" fmla="*/ 169108 h 169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84" h="169107">
                  <a:moveTo>
                    <a:pt x="84643" y="169108"/>
                  </a:moveTo>
                  <a:cubicBezTo>
                    <a:pt x="131390" y="169108"/>
                    <a:pt x="169284" y="131251"/>
                    <a:pt x="169284" y="84554"/>
                  </a:cubicBezTo>
                  <a:cubicBezTo>
                    <a:pt x="169284" y="37856"/>
                    <a:pt x="131390" y="0"/>
                    <a:pt x="84643" y="0"/>
                  </a:cubicBezTo>
                  <a:cubicBezTo>
                    <a:pt x="37896" y="0"/>
                    <a:pt x="0" y="37856"/>
                    <a:pt x="0" y="84554"/>
                  </a:cubicBezTo>
                  <a:cubicBezTo>
                    <a:pt x="0" y="131251"/>
                    <a:pt x="37896" y="169108"/>
                    <a:pt x="84643" y="169108"/>
                  </a:cubicBezTo>
                  <a:close/>
                </a:path>
              </a:pathLst>
            </a:custGeom>
            <a:solidFill>
              <a:srgbClr val="141414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" name="Полилиния 84">
              <a:extLst>
                <a:ext uri="{FF2B5EF4-FFF2-40B4-BE49-F238E27FC236}">
                  <a16:creationId xmlns:a16="http://schemas.microsoft.com/office/drawing/2014/main" id="{9F8FCC73-4010-B4A9-611D-0D95CCC4DDCA}"/>
                </a:ext>
              </a:extLst>
            </p:cNvPr>
            <p:cNvSpPr/>
            <p:nvPr/>
          </p:nvSpPr>
          <p:spPr>
            <a:xfrm>
              <a:off x="10914063" y="9248853"/>
              <a:ext cx="2550827" cy="2548294"/>
            </a:xfrm>
            <a:custGeom>
              <a:avLst/>
              <a:gdLst>
                <a:gd name="connsiteX0" fmla="*/ 2174320 w 2550827"/>
                <a:gd name="connsiteY0" fmla="*/ 83 h 2548294"/>
                <a:gd name="connsiteX1" fmla="*/ 132855 w 2550827"/>
                <a:gd name="connsiteY1" fmla="*/ 168 h 2548294"/>
                <a:gd name="connsiteX2" fmla="*/ 7604 w 2550827"/>
                <a:gd name="connsiteY2" fmla="*/ 124953 h 2548294"/>
                <a:gd name="connsiteX3" fmla="*/ 0 w 2550827"/>
                <a:gd name="connsiteY3" fmla="*/ 2548295 h 2548294"/>
                <a:gd name="connsiteX4" fmla="*/ 2424566 w 2550827"/>
                <a:gd name="connsiteY4" fmla="*/ 2548295 h 2548294"/>
                <a:gd name="connsiteX5" fmla="*/ 2549901 w 2550827"/>
                <a:gd name="connsiteY5" fmla="*/ 2422098 h 2548294"/>
                <a:gd name="connsiteX6" fmla="*/ 2548231 w 2550827"/>
                <a:gd name="connsiteY6" fmla="*/ 2209005 h 2548294"/>
                <a:gd name="connsiteX7" fmla="*/ 2550827 w 2550827"/>
                <a:gd name="connsiteY7" fmla="*/ 1017068 h 2548294"/>
                <a:gd name="connsiteX8" fmla="*/ 2550827 w 2550827"/>
                <a:gd name="connsiteY8" fmla="*/ 83 h 2548294"/>
                <a:gd name="connsiteX9" fmla="*/ 2174320 w 2550827"/>
                <a:gd name="connsiteY9" fmla="*/ 0 h 2548294"/>
                <a:gd name="connsiteX10" fmla="*/ 2174320 w 2550827"/>
                <a:gd name="connsiteY10" fmla="*/ 83 h 254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0827" h="2548294">
                  <a:moveTo>
                    <a:pt x="2174320" y="83"/>
                  </a:moveTo>
                  <a:cubicBezTo>
                    <a:pt x="1617498" y="83"/>
                    <a:pt x="733543" y="83"/>
                    <a:pt x="132855" y="168"/>
                  </a:cubicBezTo>
                  <a:cubicBezTo>
                    <a:pt x="63754" y="168"/>
                    <a:pt x="7771" y="56007"/>
                    <a:pt x="7604" y="124953"/>
                  </a:cubicBezTo>
                  <a:cubicBezTo>
                    <a:pt x="5098" y="932765"/>
                    <a:pt x="2506" y="1740570"/>
                    <a:pt x="0" y="2548295"/>
                  </a:cubicBezTo>
                  <a:lnTo>
                    <a:pt x="2424566" y="2548295"/>
                  </a:lnTo>
                  <a:cubicBezTo>
                    <a:pt x="2494177" y="2548295"/>
                    <a:pt x="2550404" y="2491625"/>
                    <a:pt x="2549901" y="2422098"/>
                  </a:cubicBezTo>
                  <a:cubicBezTo>
                    <a:pt x="2549409" y="2352572"/>
                    <a:pt x="2548814" y="2280028"/>
                    <a:pt x="2548231" y="2209005"/>
                  </a:cubicBezTo>
                  <a:cubicBezTo>
                    <a:pt x="2549066" y="1811685"/>
                    <a:pt x="2549992" y="1414376"/>
                    <a:pt x="2550827" y="1017068"/>
                  </a:cubicBezTo>
                  <a:lnTo>
                    <a:pt x="2550827" y="83"/>
                  </a:lnTo>
                  <a:lnTo>
                    <a:pt x="2174320" y="0"/>
                  </a:lnTo>
                  <a:lnTo>
                    <a:pt x="2174320" y="83"/>
                  </a:ln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" name="Полилиния 85">
              <a:extLst>
                <a:ext uri="{FF2B5EF4-FFF2-40B4-BE49-F238E27FC236}">
                  <a16:creationId xmlns:a16="http://schemas.microsoft.com/office/drawing/2014/main" id="{A4F63C80-8CC9-6B59-7035-D9147451526B}"/>
                </a:ext>
              </a:extLst>
            </p:cNvPr>
            <p:cNvSpPr/>
            <p:nvPr/>
          </p:nvSpPr>
          <p:spPr>
            <a:xfrm>
              <a:off x="11747053" y="10081123"/>
              <a:ext cx="884858" cy="883936"/>
            </a:xfrm>
            <a:custGeom>
              <a:avLst/>
              <a:gdLst>
                <a:gd name="connsiteX0" fmla="*/ 116892 w 884858"/>
                <a:gd name="connsiteY0" fmla="*/ 0 h 883936"/>
                <a:gd name="connsiteX1" fmla="*/ 884859 w 884858"/>
                <a:gd name="connsiteY1" fmla="*/ 0 h 883936"/>
                <a:gd name="connsiteX2" fmla="*/ 884859 w 884858"/>
                <a:gd name="connsiteY2" fmla="*/ 767156 h 883936"/>
                <a:gd name="connsiteX3" fmla="*/ 767967 w 884858"/>
                <a:gd name="connsiteY3" fmla="*/ 883937 h 883936"/>
                <a:gd name="connsiteX4" fmla="*/ 0 w 884858"/>
                <a:gd name="connsiteY4" fmla="*/ 883937 h 883936"/>
                <a:gd name="connsiteX5" fmla="*/ 0 w 884858"/>
                <a:gd name="connsiteY5" fmla="*/ 116769 h 883936"/>
                <a:gd name="connsiteX6" fmla="*/ 116892 w 884858"/>
                <a:gd name="connsiteY6" fmla="*/ 0 h 88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858" h="883936">
                  <a:moveTo>
                    <a:pt x="116892" y="0"/>
                  </a:moveTo>
                  <a:lnTo>
                    <a:pt x="884859" y="0"/>
                  </a:lnTo>
                  <a:lnTo>
                    <a:pt x="884859" y="767156"/>
                  </a:lnTo>
                  <a:cubicBezTo>
                    <a:pt x="884859" y="831597"/>
                    <a:pt x="832476" y="883937"/>
                    <a:pt x="767967" y="883937"/>
                  </a:cubicBezTo>
                  <a:lnTo>
                    <a:pt x="0" y="883937"/>
                  </a:lnTo>
                  <a:lnTo>
                    <a:pt x="0" y="116769"/>
                  </a:lnTo>
                  <a:cubicBezTo>
                    <a:pt x="0" y="52339"/>
                    <a:pt x="52383" y="0"/>
                    <a:pt x="116892" y="0"/>
                  </a:cubicBez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7" name="Полилиния 86">
              <a:extLst>
                <a:ext uri="{FF2B5EF4-FFF2-40B4-BE49-F238E27FC236}">
                  <a16:creationId xmlns:a16="http://schemas.microsoft.com/office/drawing/2014/main" id="{D8E4EF26-6B29-42B8-C8AC-18F166200136}"/>
                </a:ext>
              </a:extLst>
            </p:cNvPr>
            <p:cNvSpPr/>
            <p:nvPr/>
          </p:nvSpPr>
          <p:spPr>
            <a:xfrm>
              <a:off x="12323711" y="10324100"/>
              <a:ext cx="959755" cy="397811"/>
            </a:xfrm>
            <a:custGeom>
              <a:avLst/>
              <a:gdLst>
                <a:gd name="connsiteX0" fmla="*/ 760645 w 959755"/>
                <a:gd name="connsiteY0" fmla="*/ 0 h 397811"/>
                <a:gd name="connsiteX1" fmla="*/ 199110 w 959755"/>
                <a:gd name="connsiteY1" fmla="*/ 0 h 397811"/>
                <a:gd name="connsiteX2" fmla="*/ 0 w 959755"/>
                <a:gd name="connsiteY2" fmla="*/ 198900 h 397811"/>
                <a:gd name="connsiteX3" fmla="*/ 199110 w 959755"/>
                <a:gd name="connsiteY3" fmla="*/ 397812 h 397811"/>
                <a:gd name="connsiteX4" fmla="*/ 760645 w 959755"/>
                <a:gd name="connsiteY4" fmla="*/ 397812 h 397811"/>
                <a:gd name="connsiteX5" fmla="*/ 959755 w 959755"/>
                <a:gd name="connsiteY5" fmla="*/ 198900 h 397811"/>
                <a:gd name="connsiteX6" fmla="*/ 760645 w 959755"/>
                <a:gd name="connsiteY6" fmla="*/ 0 h 397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9755" h="397811">
                  <a:moveTo>
                    <a:pt x="760645" y="0"/>
                  </a:moveTo>
                  <a:lnTo>
                    <a:pt x="199110" y="0"/>
                  </a:lnTo>
                  <a:cubicBezTo>
                    <a:pt x="89139" y="0"/>
                    <a:pt x="0" y="89056"/>
                    <a:pt x="0" y="198900"/>
                  </a:cubicBezTo>
                  <a:cubicBezTo>
                    <a:pt x="0" y="308755"/>
                    <a:pt x="89139" y="397812"/>
                    <a:pt x="199110" y="397812"/>
                  </a:cubicBezTo>
                  <a:lnTo>
                    <a:pt x="760645" y="397812"/>
                  </a:lnTo>
                  <a:cubicBezTo>
                    <a:pt x="870605" y="397812"/>
                    <a:pt x="959755" y="308755"/>
                    <a:pt x="959755" y="198900"/>
                  </a:cubicBezTo>
                  <a:cubicBezTo>
                    <a:pt x="959755" y="89056"/>
                    <a:pt x="870605" y="0"/>
                    <a:pt x="760645" y="0"/>
                  </a:cubicBezTo>
                  <a:close/>
                </a:path>
              </a:pathLst>
            </a:custGeom>
            <a:solidFill>
              <a:srgbClr val="E6E6E6"/>
            </a:solidFill>
            <a:ln w="1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88" name="Группа 87">
            <a:extLst>
              <a:ext uri="{FF2B5EF4-FFF2-40B4-BE49-F238E27FC236}">
                <a16:creationId xmlns:a16="http://schemas.microsoft.com/office/drawing/2014/main" id="{2AA759D4-E664-3202-A333-07B2E650893A}"/>
              </a:ext>
            </a:extLst>
          </p:cNvPr>
          <p:cNvGrpSpPr/>
          <p:nvPr userDrawn="1"/>
        </p:nvGrpSpPr>
        <p:grpSpPr>
          <a:xfrm>
            <a:off x="1230785" y="3759554"/>
            <a:ext cx="5946569" cy="3820606"/>
            <a:chOff x="1230785" y="3759554"/>
            <a:chExt cx="5946569" cy="3820606"/>
          </a:xfrm>
        </p:grpSpPr>
        <p:sp>
          <p:nvSpPr>
            <p:cNvPr id="89" name="Полилиния 88">
              <a:extLst>
                <a:ext uri="{FF2B5EF4-FFF2-40B4-BE49-F238E27FC236}">
                  <a16:creationId xmlns:a16="http://schemas.microsoft.com/office/drawing/2014/main" id="{85E93187-37D7-8112-AA0A-AF4DD807EDE7}"/>
                </a:ext>
              </a:extLst>
            </p:cNvPr>
            <p:cNvSpPr/>
            <p:nvPr/>
          </p:nvSpPr>
          <p:spPr>
            <a:xfrm>
              <a:off x="5570637" y="6041623"/>
              <a:ext cx="1606717" cy="1487062"/>
            </a:xfrm>
            <a:custGeom>
              <a:avLst/>
              <a:gdLst>
                <a:gd name="connsiteX0" fmla="*/ 0 w 1606717"/>
                <a:gd name="connsiteY0" fmla="*/ 0 h 1487062"/>
                <a:gd name="connsiteX1" fmla="*/ 863396 w 1606717"/>
                <a:gd name="connsiteY1" fmla="*/ 0 h 1487062"/>
                <a:gd name="connsiteX2" fmla="*/ 1606717 w 1606717"/>
                <a:gd name="connsiteY2" fmla="*/ 743531 h 1487062"/>
                <a:gd name="connsiteX3" fmla="*/ 1606717 w 1606717"/>
                <a:gd name="connsiteY3" fmla="*/ 743531 h 1487062"/>
                <a:gd name="connsiteX4" fmla="*/ 863396 w 1606717"/>
                <a:gd name="connsiteY4" fmla="*/ 1487062 h 1487062"/>
                <a:gd name="connsiteX5" fmla="*/ 194133 w 1606717"/>
                <a:gd name="connsiteY5" fmla="*/ 1487062 h 148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06717" h="1487062">
                  <a:moveTo>
                    <a:pt x="0" y="0"/>
                  </a:moveTo>
                  <a:lnTo>
                    <a:pt x="863396" y="0"/>
                  </a:lnTo>
                  <a:cubicBezTo>
                    <a:pt x="1273927" y="0"/>
                    <a:pt x="1606717" y="332885"/>
                    <a:pt x="1606717" y="743531"/>
                  </a:cubicBezTo>
                  <a:lnTo>
                    <a:pt x="1606717" y="743531"/>
                  </a:lnTo>
                  <a:cubicBezTo>
                    <a:pt x="1606717" y="1154178"/>
                    <a:pt x="1273927" y="1487062"/>
                    <a:pt x="863396" y="1487062"/>
                  </a:cubicBezTo>
                  <a:lnTo>
                    <a:pt x="194133" y="1487062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" name="Полилиния 89">
              <a:extLst>
                <a:ext uri="{FF2B5EF4-FFF2-40B4-BE49-F238E27FC236}">
                  <a16:creationId xmlns:a16="http://schemas.microsoft.com/office/drawing/2014/main" id="{11A915B4-C0AA-FE15-92D6-BBAAE9EE091F}"/>
                </a:ext>
              </a:extLst>
            </p:cNvPr>
            <p:cNvSpPr/>
            <p:nvPr/>
          </p:nvSpPr>
          <p:spPr>
            <a:xfrm flipV="1">
              <a:off x="4781573" y="3811030"/>
              <a:ext cx="1835431" cy="2630956"/>
            </a:xfrm>
            <a:custGeom>
              <a:avLst/>
              <a:gdLst>
                <a:gd name="connsiteX0" fmla="*/ 312 w 1835431"/>
                <a:gd name="connsiteY0" fmla="*/ 6 h 2630956"/>
                <a:gd name="connsiteX1" fmla="*/ 1835743 w 1835431"/>
                <a:gd name="connsiteY1" fmla="*/ 6 h 2630956"/>
                <a:gd name="connsiteX2" fmla="*/ 1835743 w 1835431"/>
                <a:gd name="connsiteY2" fmla="*/ 2630962 h 2630956"/>
                <a:gd name="connsiteX3" fmla="*/ 312 w 1835431"/>
                <a:gd name="connsiteY3" fmla="*/ 2630962 h 2630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35431" h="2630956">
                  <a:moveTo>
                    <a:pt x="312" y="6"/>
                  </a:moveTo>
                  <a:lnTo>
                    <a:pt x="1835743" y="6"/>
                  </a:lnTo>
                  <a:lnTo>
                    <a:pt x="1835743" y="2630962"/>
                  </a:lnTo>
                  <a:lnTo>
                    <a:pt x="312" y="2630962"/>
                  </a:lnTo>
                  <a:close/>
                </a:path>
              </a:pathLst>
            </a:custGeom>
            <a:solidFill>
              <a:srgbClr val="141414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id="{0C114E7C-3000-8177-697E-7C8A8EAC5538}"/>
                </a:ext>
              </a:extLst>
            </p:cNvPr>
            <p:cNvSpPr/>
            <p:nvPr/>
          </p:nvSpPr>
          <p:spPr>
            <a:xfrm>
              <a:off x="5696430" y="7477210"/>
              <a:ext cx="102921" cy="102950"/>
            </a:xfrm>
            <a:custGeom>
              <a:avLst/>
              <a:gdLst>
                <a:gd name="connsiteX0" fmla="*/ 51461 w 102921"/>
                <a:gd name="connsiteY0" fmla="*/ 102950 h 102950"/>
                <a:gd name="connsiteX1" fmla="*/ 102921 w 102921"/>
                <a:gd name="connsiteY1" fmla="*/ 51475 h 102950"/>
                <a:gd name="connsiteX2" fmla="*/ 51461 w 102921"/>
                <a:gd name="connsiteY2" fmla="*/ 0 h 102950"/>
                <a:gd name="connsiteX3" fmla="*/ 0 w 102921"/>
                <a:gd name="connsiteY3" fmla="*/ 51475 h 102950"/>
                <a:gd name="connsiteX4" fmla="*/ 51461 w 102921"/>
                <a:gd name="connsiteY4" fmla="*/ 102950 h 10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921" h="102950">
                  <a:moveTo>
                    <a:pt x="51461" y="102950"/>
                  </a:moveTo>
                  <a:cubicBezTo>
                    <a:pt x="79878" y="102950"/>
                    <a:pt x="102921" y="79901"/>
                    <a:pt x="102921" y="51475"/>
                  </a:cubicBezTo>
                  <a:cubicBezTo>
                    <a:pt x="102921" y="23050"/>
                    <a:pt x="79878" y="0"/>
                    <a:pt x="51461" y="0"/>
                  </a:cubicBezTo>
                  <a:cubicBezTo>
                    <a:pt x="23043" y="0"/>
                    <a:pt x="0" y="23050"/>
                    <a:pt x="0" y="51475"/>
                  </a:cubicBezTo>
                  <a:cubicBezTo>
                    <a:pt x="0" y="79901"/>
                    <a:pt x="23043" y="102950"/>
                    <a:pt x="51461" y="102950"/>
                  </a:cubicBezTo>
                  <a:close/>
                </a:path>
              </a:pathLst>
            </a:custGeom>
            <a:solidFill>
              <a:srgbClr val="E6E6E6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id="{03478522-CD83-B415-46BB-828423062C98}"/>
                </a:ext>
              </a:extLst>
            </p:cNvPr>
            <p:cNvSpPr/>
            <p:nvPr/>
          </p:nvSpPr>
          <p:spPr>
            <a:xfrm>
              <a:off x="3275696" y="6522059"/>
              <a:ext cx="3224870" cy="228778"/>
            </a:xfrm>
            <a:custGeom>
              <a:avLst/>
              <a:gdLst>
                <a:gd name="connsiteX0" fmla="*/ 0 w 3224870"/>
                <a:gd name="connsiteY0" fmla="*/ 0 h 228778"/>
                <a:gd name="connsiteX1" fmla="*/ 3167692 w 3224870"/>
                <a:gd name="connsiteY1" fmla="*/ 0 h 228778"/>
                <a:gd name="connsiteX2" fmla="*/ 3224871 w 3224870"/>
                <a:gd name="connsiteY2" fmla="*/ 57195 h 228778"/>
                <a:gd name="connsiteX3" fmla="*/ 3224871 w 3224870"/>
                <a:gd name="connsiteY3" fmla="*/ 228779 h 228778"/>
                <a:gd name="connsiteX4" fmla="*/ 0 w 3224870"/>
                <a:gd name="connsiteY4" fmla="*/ 228779 h 228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4870" h="228778">
                  <a:moveTo>
                    <a:pt x="0" y="0"/>
                  </a:moveTo>
                  <a:lnTo>
                    <a:pt x="3167692" y="0"/>
                  </a:lnTo>
                  <a:cubicBezTo>
                    <a:pt x="3199277" y="0"/>
                    <a:pt x="3224871" y="25612"/>
                    <a:pt x="3224871" y="57195"/>
                  </a:cubicBezTo>
                  <a:lnTo>
                    <a:pt x="3224871" y="228779"/>
                  </a:lnTo>
                  <a:lnTo>
                    <a:pt x="0" y="228779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id="{8926B3E7-C5E5-C3C8-313B-AC4A6DE918A7}"/>
                </a:ext>
              </a:extLst>
            </p:cNvPr>
            <p:cNvSpPr/>
            <p:nvPr/>
          </p:nvSpPr>
          <p:spPr>
            <a:xfrm>
              <a:off x="1671060" y="6522059"/>
              <a:ext cx="3224870" cy="228778"/>
            </a:xfrm>
            <a:custGeom>
              <a:avLst/>
              <a:gdLst>
                <a:gd name="connsiteX0" fmla="*/ 0 w 3224870"/>
                <a:gd name="connsiteY0" fmla="*/ 114389 h 228778"/>
                <a:gd name="connsiteX1" fmla="*/ 114357 w 3224870"/>
                <a:gd name="connsiteY1" fmla="*/ 0 h 228778"/>
                <a:gd name="connsiteX2" fmla="*/ 3224871 w 3224870"/>
                <a:gd name="connsiteY2" fmla="*/ 0 h 228778"/>
                <a:gd name="connsiteX3" fmla="*/ 3224871 w 3224870"/>
                <a:gd name="connsiteY3" fmla="*/ 114389 h 228778"/>
                <a:gd name="connsiteX4" fmla="*/ 3110513 w 3224870"/>
                <a:gd name="connsiteY4" fmla="*/ 228779 h 228778"/>
                <a:gd name="connsiteX5" fmla="*/ 0 w 3224870"/>
                <a:gd name="connsiteY5" fmla="*/ 228779 h 228778"/>
                <a:gd name="connsiteX6" fmla="*/ 0 w 3224870"/>
                <a:gd name="connsiteY6" fmla="*/ 114389 h 228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24870" h="228778">
                  <a:moveTo>
                    <a:pt x="0" y="114389"/>
                  </a:moveTo>
                  <a:cubicBezTo>
                    <a:pt x="0" y="51212"/>
                    <a:pt x="51200" y="0"/>
                    <a:pt x="114357" y="0"/>
                  </a:cubicBezTo>
                  <a:lnTo>
                    <a:pt x="3224871" y="0"/>
                  </a:lnTo>
                  <a:lnTo>
                    <a:pt x="3224871" y="114389"/>
                  </a:lnTo>
                  <a:cubicBezTo>
                    <a:pt x="3224871" y="177567"/>
                    <a:pt x="3173673" y="228779"/>
                    <a:pt x="3110513" y="228779"/>
                  </a:cubicBezTo>
                  <a:lnTo>
                    <a:pt x="0" y="228779"/>
                  </a:lnTo>
                  <a:lnTo>
                    <a:pt x="0" y="114389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id="{B5827632-3908-8238-BF63-FA91BE364DCE}"/>
                </a:ext>
              </a:extLst>
            </p:cNvPr>
            <p:cNvSpPr/>
            <p:nvPr/>
          </p:nvSpPr>
          <p:spPr>
            <a:xfrm>
              <a:off x="3277777" y="4119881"/>
              <a:ext cx="3224870" cy="2402177"/>
            </a:xfrm>
            <a:custGeom>
              <a:avLst/>
              <a:gdLst>
                <a:gd name="connsiteX0" fmla="*/ 0 w 3224870"/>
                <a:gd name="connsiteY0" fmla="*/ 114389 h 2402177"/>
                <a:gd name="connsiteX1" fmla="*/ 114357 w 3224870"/>
                <a:gd name="connsiteY1" fmla="*/ 0 h 2402177"/>
                <a:gd name="connsiteX2" fmla="*/ 3224871 w 3224870"/>
                <a:gd name="connsiteY2" fmla="*/ 0 h 2402177"/>
                <a:gd name="connsiteX3" fmla="*/ 3224871 w 3224870"/>
                <a:gd name="connsiteY3" fmla="*/ 2287788 h 2402177"/>
                <a:gd name="connsiteX4" fmla="*/ 3110513 w 3224870"/>
                <a:gd name="connsiteY4" fmla="*/ 2402178 h 2402177"/>
                <a:gd name="connsiteX5" fmla="*/ 0 w 3224870"/>
                <a:gd name="connsiteY5" fmla="*/ 2402178 h 2402177"/>
                <a:gd name="connsiteX6" fmla="*/ 0 w 3224870"/>
                <a:gd name="connsiteY6" fmla="*/ 114389 h 240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24870" h="2402177">
                  <a:moveTo>
                    <a:pt x="0" y="114389"/>
                  </a:moveTo>
                  <a:cubicBezTo>
                    <a:pt x="0" y="51214"/>
                    <a:pt x="51198" y="0"/>
                    <a:pt x="114357" y="0"/>
                  </a:cubicBezTo>
                  <a:lnTo>
                    <a:pt x="3224871" y="0"/>
                  </a:lnTo>
                  <a:lnTo>
                    <a:pt x="3224871" y="2287788"/>
                  </a:lnTo>
                  <a:cubicBezTo>
                    <a:pt x="3224871" y="2350965"/>
                    <a:pt x="3173673" y="2402178"/>
                    <a:pt x="3110513" y="2402178"/>
                  </a:cubicBezTo>
                  <a:lnTo>
                    <a:pt x="0" y="2402178"/>
                  </a:lnTo>
                  <a:lnTo>
                    <a:pt x="0" y="114389"/>
                  </a:lnTo>
                  <a:close/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5" name="Полилиния 94">
              <a:extLst>
                <a:ext uri="{FF2B5EF4-FFF2-40B4-BE49-F238E27FC236}">
                  <a16:creationId xmlns:a16="http://schemas.microsoft.com/office/drawing/2014/main" id="{3048BD58-EBC4-6B7A-ABDE-E763C535E8F9}"/>
                </a:ext>
              </a:extLst>
            </p:cNvPr>
            <p:cNvSpPr/>
            <p:nvPr/>
          </p:nvSpPr>
          <p:spPr>
            <a:xfrm>
              <a:off x="2111335" y="3862505"/>
              <a:ext cx="3224870" cy="1978936"/>
            </a:xfrm>
            <a:custGeom>
              <a:avLst/>
              <a:gdLst>
                <a:gd name="connsiteX0" fmla="*/ 404447 w 3224870"/>
                <a:gd name="connsiteY0" fmla="*/ 0 h 1978936"/>
                <a:gd name="connsiteX1" fmla="*/ 3224871 w 3224870"/>
                <a:gd name="connsiteY1" fmla="*/ 0 h 1978936"/>
                <a:gd name="connsiteX2" fmla="*/ 3224871 w 3224870"/>
                <a:gd name="connsiteY2" fmla="*/ 1582417 h 1978936"/>
                <a:gd name="connsiteX3" fmla="*/ 2820504 w 3224870"/>
                <a:gd name="connsiteY3" fmla="*/ 1978937 h 1978936"/>
                <a:gd name="connsiteX4" fmla="*/ 0 w 3224870"/>
                <a:gd name="connsiteY4" fmla="*/ 1978937 h 1978936"/>
                <a:gd name="connsiteX5" fmla="*/ 0 w 3224870"/>
                <a:gd name="connsiteY5" fmla="*/ 396514 h 1978936"/>
                <a:gd name="connsiteX6" fmla="*/ 404367 w 3224870"/>
                <a:gd name="connsiteY6" fmla="*/ 0 h 1978936"/>
                <a:gd name="connsiteX7" fmla="*/ 404447 w 3224870"/>
                <a:gd name="connsiteY7" fmla="*/ 0 h 1978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24870" h="1978936">
                  <a:moveTo>
                    <a:pt x="404447" y="0"/>
                  </a:moveTo>
                  <a:lnTo>
                    <a:pt x="3224871" y="0"/>
                  </a:lnTo>
                  <a:lnTo>
                    <a:pt x="3224871" y="1582417"/>
                  </a:lnTo>
                  <a:cubicBezTo>
                    <a:pt x="3224871" y="1801290"/>
                    <a:pt x="3043706" y="1978937"/>
                    <a:pt x="2820504" y="1978937"/>
                  </a:cubicBezTo>
                  <a:lnTo>
                    <a:pt x="0" y="1978937"/>
                  </a:lnTo>
                  <a:lnTo>
                    <a:pt x="0" y="396514"/>
                  </a:lnTo>
                  <a:cubicBezTo>
                    <a:pt x="0" y="177652"/>
                    <a:pt x="181169" y="0"/>
                    <a:pt x="404367" y="0"/>
                  </a:cubicBezTo>
                  <a:lnTo>
                    <a:pt x="404447" y="0"/>
                  </a:lnTo>
                  <a:close/>
                </a:path>
              </a:pathLst>
            </a:custGeom>
            <a:solidFill>
              <a:srgbClr val="141414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6" name="Полилиния 95">
              <a:extLst>
                <a:ext uri="{FF2B5EF4-FFF2-40B4-BE49-F238E27FC236}">
                  <a16:creationId xmlns:a16="http://schemas.microsoft.com/office/drawing/2014/main" id="{790E8D9F-01DF-0445-03AA-21B053CD3A6C}"/>
                </a:ext>
              </a:extLst>
            </p:cNvPr>
            <p:cNvSpPr/>
            <p:nvPr/>
          </p:nvSpPr>
          <p:spPr>
            <a:xfrm>
              <a:off x="3392135" y="4234270"/>
              <a:ext cx="2996156" cy="2173398"/>
            </a:xfrm>
            <a:custGeom>
              <a:avLst/>
              <a:gdLst>
                <a:gd name="connsiteX0" fmla="*/ 0 w 2996156"/>
                <a:gd name="connsiteY0" fmla="*/ 114389 h 2173398"/>
                <a:gd name="connsiteX1" fmla="*/ 114357 w 2996156"/>
                <a:gd name="connsiteY1" fmla="*/ 0 h 2173398"/>
                <a:gd name="connsiteX2" fmla="*/ 2996156 w 2996156"/>
                <a:gd name="connsiteY2" fmla="*/ 0 h 2173398"/>
                <a:gd name="connsiteX3" fmla="*/ 2996156 w 2996156"/>
                <a:gd name="connsiteY3" fmla="*/ 2059009 h 2173398"/>
                <a:gd name="connsiteX4" fmla="*/ 2881799 w 2996156"/>
                <a:gd name="connsiteY4" fmla="*/ 2173399 h 2173398"/>
                <a:gd name="connsiteX5" fmla="*/ 0 w 2996156"/>
                <a:gd name="connsiteY5" fmla="*/ 2173399 h 2173398"/>
                <a:gd name="connsiteX6" fmla="*/ 0 w 2996156"/>
                <a:gd name="connsiteY6" fmla="*/ 114389 h 217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96156" h="2173398">
                  <a:moveTo>
                    <a:pt x="0" y="114389"/>
                  </a:moveTo>
                  <a:cubicBezTo>
                    <a:pt x="0" y="51213"/>
                    <a:pt x="51198" y="0"/>
                    <a:pt x="114357" y="0"/>
                  </a:cubicBezTo>
                  <a:lnTo>
                    <a:pt x="2996156" y="0"/>
                  </a:lnTo>
                  <a:lnTo>
                    <a:pt x="2996156" y="2059009"/>
                  </a:lnTo>
                  <a:cubicBezTo>
                    <a:pt x="2996156" y="2122187"/>
                    <a:pt x="2944959" y="2173399"/>
                    <a:pt x="2881799" y="2173399"/>
                  </a:cubicBezTo>
                  <a:lnTo>
                    <a:pt x="0" y="2173399"/>
                  </a:lnTo>
                  <a:lnTo>
                    <a:pt x="0" y="114389"/>
                  </a:lnTo>
                  <a:close/>
                </a:path>
              </a:pathLst>
            </a:custGeom>
            <a:solidFill>
              <a:srgbClr val="E6E6E6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7" name="Полилиния 96">
              <a:extLst>
                <a:ext uri="{FF2B5EF4-FFF2-40B4-BE49-F238E27FC236}">
                  <a16:creationId xmlns:a16="http://schemas.microsoft.com/office/drawing/2014/main" id="{4FAF94FC-BF46-12FD-9C6A-83B45969CCEB}"/>
                </a:ext>
              </a:extLst>
            </p:cNvPr>
            <p:cNvSpPr/>
            <p:nvPr/>
          </p:nvSpPr>
          <p:spPr>
            <a:xfrm>
              <a:off x="5279027" y="6075940"/>
              <a:ext cx="880549" cy="102950"/>
            </a:xfrm>
            <a:custGeom>
              <a:avLst/>
              <a:gdLst>
                <a:gd name="connsiteX0" fmla="*/ 829089 w 880549"/>
                <a:gd name="connsiteY0" fmla="*/ 0 h 102950"/>
                <a:gd name="connsiteX1" fmla="*/ 880550 w 880549"/>
                <a:gd name="connsiteY1" fmla="*/ 0 h 102950"/>
                <a:gd name="connsiteX2" fmla="*/ 880550 w 880549"/>
                <a:gd name="connsiteY2" fmla="*/ 102950 h 102950"/>
                <a:gd name="connsiteX3" fmla="*/ 829089 w 880549"/>
                <a:gd name="connsiteY3" fmla="*/ 102950 h 102950"/>
                <a:gd name="connsiteX4" fmla="*/ 51461 w 880549"/>
                <a:gd name="connsiteY4" fmla="*/ 102950 h 102950"/>
                <a:gd name="connsiteX5" fmla="*/ 0 w 880549"/>
                <a:gd name="connsiteY5" fmla="*/ 102950 h 102950"/>
                <a:gd name="connsiteX6" fmla="*/ 0 w 880549"/>
                <a:gd name="connsiteY6" fmla="*/ 0 h 102950"/>
                <a:gd name="connsiteX7" fmla="*/ 51461 w 880549"/>
                <a:gd name="connsiteY7" fmla="*/ 0 h 10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549" h="102950">
                  <a:moveTo>
                    <a:pt x="829089" y="0"/>
                  </a:moveTo>
                  <a:cubicBezTo>
                    <a:pt x="857510" y="0"/>
                    <a:pt x="880550" y="0"/>
                    <a:pt x="880550" y="0"/>
                  </a:cubicBezTo>
                  <a:lnTo>
                    <a:pt x="880550" y="102950"/>
                  </a:lnTo>
                  <a:cubicBezTo>
                    <a:pt x="880550" y="102950"/>
                    <a:pt x="857510" y="102950"/>
                    <a:pt x="829089" y="102950"/>
                  </a:cubicBezTo>
                  <a:lnTo>
                    <a:pt x="51461" y="102950"/>
                  </a:lnTo>
                  <a:cubicBezTo>
                    <a:pt x="23040" y="102950"/>
                    <a:pt x="0" y="102950"/>
                    <a:pt x="0" y="102950"/>
                  </a:cubicBezTo>
                  <a:lnTo>
                    <a:pt x="0" y="0"/>
                  </a:lnTo>
                  <a:cubicBezTo>
                    <a:pt x="0" y="0"/>
                    <a:pt x="23040" y="0"/>
                    <a:pt x="51461" y="0"/>
                  </a:cubicBezTo>
                  <a:close/>
                </a:path>
              </a:pathLst>
            </a:custGeom>
            <a:solidFill>
              <a:srgbClr val="141414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8" name="Полилиния 97">
              <a:extLst>
                <a:ext uri="{FF2B5EF4-FFF2-40B4-BE49-F238E27FC236}">
                  <a16:creationId xmlns:a16="http://schemas.microsoft.com/office/drawing/2014/main" id="{E89C2D2E-F5EC-B30F-878C-553A3D7B1160}"/>
                </a:ext>
              </a:extLst>
            </p:cNvPr>
            <p:cNvSpPr/>
            <p:nvPr/>
          </p:nvSpPr>
          <p:spPr>
            <a:xfrm>
              <a:off x="2225692" y="3873944"/>
              <a:ext cx="2996156" cy="1853108"/>
            </a:xfrm>
            <a:custGeom>
              <a:avLst/>
              <a:gdLst>
                <a:gd name="connsiteX0" fmla="*/ 0 w 2996156"/>
                <a:gd name="connsiteY0" fmla="*/ 114389 h 1853108"/>
                <a:gd name="connsiteX1" fmla="*/ 114357 w 2996156"/>
                <a:gd name="connsiteY1" fmla="*/ 0 h 1853108"/>
                <a:gd name="connsiteX2" fmla="*/ 2996156 w 2996156"/>
                <a:gd name="connsiteY2" fmla="*/ 0 h 1853108"/>
                <a:gd name="connsiteX3" fmla="*/ 2996156 w 2996156"/>
                <a:gd name="connsiteY3" fmla="*/ 1738719 h 1853108"/>
                <a:gd name="connsiteX4" fmla="*/ 2881799 w 2996156"/>
                <a:gd name="connsiteY4" fmla="*/ 1853108 h 1853108"/>
                <a:gd name="connsiteX5" fmla="*/ 0 w 2996156"/>
                <a:gd name="connsiteY5" fmla="*/ 1853108 h 1853108"/>
                <a:gd name="connsiteX6" fmla="*/ 0 w 2996156"/>
                <a:gd name="connsiteY6" fmla="*/ 114389 h 185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96156" h="1853108">
                  <a:moveTo>
                    <a:pt x="0" y="114389"/>
                  </a:moveTo>
                  <a:cubicBezTo>
                    <a:pt x="0" y="51214"/>
                    <a:pt x="51200" y="0"/>
                    <a:pt x="114357" y="0"/>
                  </a:cubicBezTo>
                  <a:lnTo>
                    <a:pt x="2996156" y="0"/>
                  </a:lnTo>
                  <a:lnTo>
                    <a:pt x="2996156" y="1738719"/>
                  </a:lnTo>
                  <a:cubicBezTo>
                    <a:pt x="2996156" y="1801896"/>
                    <a:pt x="2944959" y="1853108"/>
                    <a:pt x="2881799" y="1853108"/>
                  </a:cubicBezTo>
                  <a:lnTo>
                    <a:pt x="0" y="1853108"/>
                  </a:lnTo>
                  <a:lnTo>
                    <a:pt x="0" y="114389"/>
                  </a:lnTo>
                  <a:close/>
                </a:path>
              </a:pathLst>
            </a:custGeom>
            <a:solidFill>
              <a:srgbClr val="009B40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9" name="Полилиния 98">
              <a:extLst>
                <a:ext uri="{FF2B5EF4-FFF2-40B4-BE49-F238E27FC236}">
                  <a16:creationId xmlns:a16="http://schemas.microsoft.com/office/drawing/2014/main" id="{EAF5B0F6-1BE2-6683-F17A-A7EA70A74AF0}"/>
                </a:ext>
              </a:extLst>
            </p:cNvPr>
            <p:cNvSpPr/>
            <p:nvPr/>
          </p:nvSpPr>
          <p:spPr>
            <a:xfrm>
              <a:off x="2111335" y="3759554"/>
              <a:ext cx="1017778" cy="560508"/>
            </a:xfrm>
            <a:custGeom>
              <a:avLst/>
              <a:gdLst>
                <a:gd name="connsiteX0" fmla="*/ 1017778 w 1017778"/>
                <a:gd name="connsiteY0" fmla="*/ 0 h 560508"/>
                <a:gd name="connsiteX1" fmla="*/ 171536 w 1017778"/>
                <a:gd name="connsiteY1" fmla="*/ 0 h 560508"/>
                <a:gd name="connsiteX2" fmla="*/ 0 w 1017778"/>
                <a:gd name="connsiteY2" fmla="*/ 171584 h 560508"/>
                <a:gd name="connsiteX3" fmla="*/ 0 w 1017778"/>
                <a:gd name="connsiteY3" fmla="*/ 560508 h 560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778" h="560508">
                  <a:moveTo>
                    <a:pt x="1017778" y="0"/>
                  </a:moveTo>
                  <a:lnTo>
                    <a:pt x="171536" y="0"/>
                  </a:lnTo>
                  <a:cubicBezTo>
                    <a:pt x="76799" y="0"/>
                    <a:pt x="0" y="76821"/>
                    <a:pt x="0" y="171584"/>
                  </a:cubicBezTo>
                  <a:lnTo>
                    <a:pt x="0" y="560508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0" name="Полилиния 99">
              <a:extLst>
                <a:ext uri="{FF2B5EF4-FFF2-40B4-BE49-F238E27FC236}">
                  <a16:creationId xmlns:a16="http://schemas.microsoft.com/office/drawing/2014/main" id="{3024B35E-BF6D-195B-1740-A839295D4483}"/>
                </a:ext>
              </a:extLst>
            </p:cNvPr>
            <p:cNvSpPr/>
            <p:nvPr/>
          </p:nvSpPr>
          <p:spPr>
            <a:xfrm>
              <a:off x="2454406" y="4102723"/>
              <a:ext cx="114357" cy="114389"/>
            </a:xfrm>
            <a:custGeom>
              <a:avLst/>
              <a:gdLst>
                <a:gd name="connsiteX0" fmla="*/ 57179 w 114357"/>
                <a:gd name="connsiteY0" fmla="*/ 114389 h 114389"/>
                <a:gd name="connsiteX1" fmla="*/ 114357 w 114357"/>
                <a:gd name="connsiteY1" fmla="*/ 57195 h 114389"/>
                <a:gd name="connsiteX2" fmla="*/ 57179 w 114357"/>
                <a:gd name="connsiteY2" fmla="*/ 0 h 114389"/>
                <a:gd name="connsiteX3" fmla="*/ 0 w 114357"/>
                <a:gd name="connsiteY3" fmla="*/ 57195 h 114389"/>
                <a:gd name="connsiteX4" fmla="*/ 57179 w 114357"/>
                <a:gd name="connsiteY4" fmla="*/ 114389 h 11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57" h="114389">
                  <a:moveTo>
                    <a:pt x="57179" y="114389"/>
                  </a:moveTo>
                  <a:cubicBezTo>
                    <a:pt x="88753" y="114389"/>
                    <a:pt x="114357" y="88782"/>
                    <a:pt x="114357" y="57195"/>
                  </a:cubicBezTo>
                  <a:cubicBezTo>
                    <a:pt x="114357" y="25607"/>
                    <a:pt x="88753" y="0"/>
                    <a:pt x="57179" y="0"/>
                  </a:cubicBezTo>
                  <a:cubicBezTo>
                    <a:pt x="25605" y="0"/>
                    <a:pt x="0" y="25607"/>
                    <a:pt x="0" y="57195"/>
                  </a:cubicBezTo>
                  <a:cubicBezTo>
                    <a:pt x="0" y="88782"/>
                    <a:pt x="25605" y="114389"/>
                    <a:pt x="57179" y="114389"/>
                  </a:cubicBezTo>
                  <a:close/>
                </a:path>
              </a:pathLst>
            </a:custGeom>
            <a:solidFill>
              <a:srgbClr val="FFFFFF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1" name="Полилиния 100">
              <a:extLst>
                <a:ext uri="{FF2B5EF4-FFF2-40B4-BE49-F238E27FC236}">
                  <a16:creationId xmlns:a16="http://schemas.microsoft.com/office/drawing/2014/main" id="{B7961933-2906-D8E8-4C88-61A190288599}"/>
                </a:ext>
              </a:extLst>
            </p:cNvPr>
            <p:cNvSpPr/>
            <p:nvPr/>
          </p:nvSpPr>
          <p:spPr>
            <a:xfrm>
              <a:off x="2683120" y="4102723"/>
              <a:ext cx="114357" cy="114389"/>
            </a:xfrm>
            <a:custGeom>
              <a:avLst/>
              <a:gdLst>
                <a:gd name="connsiteX0" fmla="*/ 57179 w 114357"/>
                <a:gd name="connsiteY0" fmla="*/ 114389 h 114389"/>
                <a:gd name="connsiteX1" fmla="*/ 114357 w 114357"/>
                <a:gd name="connsiteY1" fmla="*/ 57195 h 114389"/>
                <a:gd name="connsiteX2" fmla="*/ 57179 w 114357"/>
                <a:gd name="connsiteY2" fmla="*/ 0 h 114389"/>
                <a:gd name="connsiteX3" fmla="*/ 0 w 114357"/>
                <a:gd name="connsiteY3" fmla="*/ 57195 h 114389"/>
                <a:gd name="connsiteX4" fmla="*/ 57179 w 114357"/>
                <a:gd name="connsiteY4" fmla="*/ 114389 h 11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57" h="114389">
                  <a:moveTo>
                    <a:pt x="57179" y="114389"/>
                  </a:moveTo>
                  <a:cubicBezTo>
                    <a:pt x="88753" y="114389"/>
                    <a:pt x="114357" y="88782"/>
                    <a:pt x="114357" y="57195"/>
                  </a:cubicBezTo>
                  <a:cubicBezTo>
                    <a:pt x="114357" y="25607"/>
                    <a:pt x="88753" y="0"/>
                    <a:pt x="57179" y="0"/>
                  </a:cubicBezTo>
                  <a:cubicBezTo>
                    <a:pt x="25605" y="0"/>
                    <a:pt x="0" y="25607"/>
                    <a:pt x="0" y="57195"/>
                  </a:cubicBezTo>
                  <a:cubicBezTo>
                    <a:pt x="0" y="88782"/>
                    <a:pt x="25605" y="114389"/>
                    <a:pt x="57179" y="114389"/>
                  </a:cubicBezTo>
                  <a:close/>
                </a:path>
              </a:pathLst>
            </a:custGeom>
            <a:solidFill>
              <a:srgbClr val="FFFFFF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2" name="Полилиния 101">
              <a:extLst>
                <a:ext uri="{FF2B5EF4-FFF2-40B4-BE49-F238E27FC236}">
                  <a16:creationId xmlns:a16="http://schemas.microsoft.com/office/drawing/2014/main" id="{7D25AD57-7102-5C88-88EF-E07B64579F6B}"/>
                </a:ext>
              </a:extLst>
            </p:cNvPr>
            <p:cNvSpPr/>
            <p:nvPr/>
          </p:nvSpPr>
          <p:spPr>
            <a:xfrm>
              <a:off x="2911835" y="4102723"/>
              <a:ext cx="114357" cy="114389"/>
            </a:xfrm>
            <a:custGeom>
              <a:avLst/>
              <a:gdLst>
                <a:gd name="connsiteX0" fmla="*/ 57179 w 114357"/>
                <a:gd name="connsiteY0" fmla="*/ 114389 h 114389"/>
                <a:gd name="connsiteX1" fmla="*/ 114357 w 114357"/>
                <a:gd name="connsiteY1" fmla="*/ 57195 h 114389"/>
                <a:gd name="connsiteX2" fmla="*/ 57179 w 114357"/>
                <a:gd name="connsiteY2" fmla="*/ 0 h 114389"/>
                <a:gd name="connsiteX3" fmla="*/ 0 w 114357"/>
                <a:gd name="connsiteY3" fmla="*/ 57195 h 114389"/>
                <a:gd name="connsiteX4" fmla="*/ 57179 w 114357"/>
                <a:gd name="connsiteY4" fmla="*/ 114389 h 114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57" h="114389">
                  <a:moveTo>
                    <a:pt x="57179" y="114389"/>
                  </a:moveTo>
                  <a:cubicBezTo>
                    <a:pt x="88753" y="114389"/>
                    <a:pt x="114357" y="88782"/>
                    <a:pt x="114357" y="57195"/>
                  </a:cubicBezTo>
                  <a:cubicBezTo>
                    <a:pt x="114357" y="25607"/>
                    <a:pt x="88753" y="0"/>
                    <a:pt x="57179" y="0"/>
                  </a:cubicBezTo>
                  <a:cubicBezTo>
                    <a:pt x="25605" y="0"/>
                    <a:pt x="0" y="25607"/>
                    <a:pt x="0" y="57195"/>
                  </a:cubicBezTo>
                  <a:cubicBezTo>
                    <a:pt x="0" y="88782"/>
                    <a:pt x="25605" y="114389"/>
                    <a:pt x="57179" y="114389"/>
                  </a:cubicBezTo>
                  <a:close/>
                </a:path>
              </a:pathLst>
            </a:custGeom>
            <a:solidFill>
              <a:srgbClr val="FFFFFF"/>
            </a:solidFill>
            <a:ln w="11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3" name="Полилиния 102">
              <a:extLst>
                <a:ext uri="{FF2B5EF4-FFF2-40B4-BE49-F238E27FC236}">
                  <a16:creationId xmlns:a16="http://schemas.microsoft.com/office/drawing/2014/main" id="{BB167058-4145-0AA0-954D-E9C7D4BC0884}"/>
                </a:ext>
              </a:extLst>
            </p:cNvPr>
            <p:cNvSpPr/>
            <p:nvPr/>
          </p:nvSpPr>
          <p:spPr>
            <a:xfrm>
              <a:off x="1230785" y="5366726"/>
              <a:ext cx="800499" cy="800725"/>
            </a:xfrm>
            <a:custGeom>
              <a:avLst/>
              <a:gdLst>
                <a:gd name="connsiteX0" fmla="*/ 400250 w 800499"/>
                <a:gd name="connsiteY0" fmla="*/ 800726 h 800725"/>
                <a:gd name="connsiteX1" fmla="*/ 800500 w 800499"/>
                <a:gd name="connsiteY1" fmla="*/ 400363 h 800725"/>
                <a:gd name="connsiteX2" fmla="*/ 400250 w 800499"/>
                <a:gd name="connsiteY2" fmla="*/ 0 h 800725"/>
                <a:gd name="connsiteX3" fmla="*/ 0 w 800499"/>
                <a:gd name="connsiteY3" fmla="*/ 400363 h 800725"/>
                <a:gd name="connsiteX4" fmla="*/ 400250 w 800499"/>
                <a:gd name="connsiteY4" fmla="*/ 800726 h 800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499" h="800725">
                  <a:moveTo>
                    <a:pt x="400250" y="800726"/>
                  </a:moveTo>
                  <a:cubicBezTo>
                    <a:pt x="621315" y="800726"/>
                    <a:pt x="800500" y="621489"/>
                    <a:pt x="800500" y="400363"/>
                  </a:cubicBezTo>
                  <a:cubicBezTo>
                    <a:pt x="800500" y="179237"/>
                    <a:pt x="621315" y="0"/>
                    <a:pt x="400250" y="0"/>
                  </a:cubicBezTo>
                  <a:cubicBezTo>
                    <a:pt x="179185" y="0"/>
                    <a:pt x="0" y="179237"/>
                    <a:pt x="0" y="400363"/>
                  </a:cubicBezTo>
                  <a:cubicBezTo>
                    <a:pt x="0" y="621489"/>
                    <a:pt x="179185" y="800726"/>
                    <a:pt x="400250" y="800726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4" name="Полилиния 103">
              <a:extLst>
                <a:ext uri="{FF2B5EF4-FFF2-40B4-BE49-F238E27FC236}">
                  <a16:creationId xmlns:a16="http://schemas.microsoft.com/office/drawing/2014/main" id="{8C2844A6-DC54-5A2C-17E9-265A97770663}"/>
                </a:ext>
              </a:extLst>
            </p:cNvPr>
            <p:cNvSpPr/>
            <p:nvPr/>
          </p:nvSpPr>
          <p:spPr>
            <a:xfrm>
              <a:off x="1631035" y="5545207"/>
              <a:ext cx="11435" cy="450659"/>
            </a:xfrm>
            <a:custGeom>
              <a:avLst/>
              <a:gdLst>
                <a:gd name="connsiteX0" fmla="*/ 0 w 11435"/>
                <a:gd name="connsiteY0" fmla="*/ 450660 h 450659"/>
                <a:gd name="connsiteX1" fmla="*/ 0 w 11435"/>
                <a:gd name="connsiteY1" fmla="*/ 0 h 45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5" h="450659">
                  <a:moveTo>
                    <a:pt x="0" y="450660"/>
                  </a:move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5" name="Полилиния 104">
              <a:extLst>
                <a:ext uri="{FF2B5EF4-FFF2-40B4-BE49-F238E27FC236}">
                  <a16:creationId xmlns:a16="http://schemas.microsoft.com/office/drawing/2014/main" id="{AC837EF1-1D1F-A313-BA57-81DF2726944E}"/>
                </a:ext>
              </a:extLst>
            </p:cNvPr>
            <p:cNvSpPr/>
            <p:nvPr/>
          </p:nvSpPr>
          <p:spPr>
            <a:xfrm>
              <a:off x="1465217" y="5538310"/>
              <a:ext cx="331635" cy="173334"/>
            </a:xfrm>
            <a:custGeom>
              <a:avLst/>
              <a:gdLst>
                <a:gd name="connsiteX0" fmla="*/ 331636 w 331635"/>
                <a:gd name="connsiteY0" fmla="*/ 173334 h 173334"/>
                <a:gd name="connsiteX1" fmla="*/ 165818 w 331635"/>
                <a:gd name="connsiteY1" fmla="*/ 0 h 173334"/>
                <a:gd name="connsiteX2" fmla="*/ 0 w 331635"/>
                <a:gd name="connsiteY2" fmla="*/ 173334 h 17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1635" h="173334">
                  <a:moveTo>
                    <a:pt x="331636" y="173334"/>
                  </a:moveTo>
                  <a:lnTo>
                    <a:pt x="165818" y="0"/>
                  </a:lnTo>
                  <a:lnTo>
                    <a:pt x="0" y="173334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06" name="Группа 105">
            <a:extLst>
              <a:ext uri="{FF2B5EF4-FFF2-40B4-BE49-F238E27FC236}">
                <a16:creationId xmlns:a16="http://schemas.microsoft.com/office/drawing/2014/main" id="{42790DD6-7838-4880-91A9-55E5E71AD8C4}"/>
              </a:ext>
            </a:extLst>
          </p:cNvPr>
          <p:cNvGrpSpPr/>
          <p:nvPr userDrawn="1"/>
        </p:nvGrpSpPr>
        <p:grpSpPr>
          <a:xfrm>
            <a:off x="1219350" y="8748553"/>
            <a:ext cx="5781902" cy="3619835"/>
            <a:chOff x="1219350" y="8748553"/>
            <a:chExt cx="5781902" cy="3619835"/>
          </a:xfrm>
        </p:grpSpPr>
        <p:sp>
          <p:nvSpPr>
            <p:cNvPr id="107" name="Полилиния 106">
              <a:extLst>
                <a:ext uri="{FF2B5EF4-FFF2-40B4-BE49-F238E27FC236}">
                  <a16:creationId xmlns:a16="http://schemas.microsoft.com/office/drawing/2014/main" id="{134E7092-C5D0-B29B-A1EA-910A5AF76972}"/>
                </a:ext>
              </a:extLst>
            </p:cNvPr>
            <p:cNvSpPr/>
            <p:nvPr/>
          </p:nvSpPr>
          <p:spPr>
            <a:xfrm flipV="1">
              <a:off x="4306298" y="11477164"/>
              <a:ext cx="2149838" cy="91564"/>
            </a:xfrm>
            <a:custGeom>
              <a:avLst/>
              <a:gdLst>
                <a:gd name="connsiteX0" fmla="*/ 252 w 2149838"/>
                <a:gd name="connsiteY0" fmla="*/ 224 h 91564"/>
                <a:gd name="connsiteX1" fmla="*/ 2150091 w 2149838"/>
                <a:gd name="connsiteY1" fmla="*/ 224 h 91564"/>
                <a:gd name="connsiteX2" fmla="*/ 2150091 w 2149838"/>
                <a:gd name="connsiteY2" fmla="*/ 91788 h 91564"/>
                <a:gd name="connsiteX3" fmla="*/ 252 w 2149838"/>
                <a:gd name="connsiteY3" fmla="*/ 91788 h 9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9838" h="91564">
                  <a:moveTo>
                    <a:pt x="252" y="224"/>
                  </a:moveTo>
                  <a:lnTo>
                    <a:pt x="2150091" y="224"/>
                  </a:lnTo>
                  <a:lnTo>
                    <a:pt x="2150091" y="91788"/>
                  </a:lnTo>
                  <a:lnTo>
                    <a:pt x="252" y="91788"/>
                  </a:lnTo>
                  <a:close/>
                </a:path>
              </a:pathLst>
            </a:custGeom>
            <a:solidFill>
              <a:srgbClr val="141414"/>
            </a:solidFill>
            <a:ln w="6125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8" name="Полилиния 107">
              <a:extLst>
                <a:ext uri="{FF2B5EF4-FFF2-40B4-BE49-F238E27FC236}">
                  <a16:creationId xmlns:a16="http://schemas.microsoft.com/office/drawing/2014/main" id="{DA07BAE3-309B-8E82-5018-9FE83F0E2B35}"/>
                </a:ext>
              </a:extLst>
            </p:cNvPr>
            <p:cNvSpPr/>
            <p:nvPr/>
          </p:nvSpPr>
          <p:spPr>
            <a:xfrm flipV="1">
              <a:off x="4367547" y="9200270"/>
              <a:ext cx="287870" cy="781347"/>
            </a:xfrm>
            <a:custGeom>
              <a:avLst/>
              <a:gdLst>
                <a:gd name="connsiteX0" fmla="*/ 257 w 287870"/>
                <a:gd name="connsiteY0" fmla="*/ 37 h 781347"/>
                <a:gd name="connsiteX1" fmla="*/ 288127 w 287870"/>
                <a:gd name="connsiteY1" fmla="*/ 37 h 781347"/>
                <a:gd name="connsiteX2" fmla="*/ 288127 w 287870"/>
                <a:gd name="connsiteY2" fmla="*/ 781384 h 781347"/>
                <a:gd name="connsiteX3" fmla="*/ 257 w 287870"/>
                <a:gd name="connsiteY3" fmla="*/ 781384 h 78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870" h="781347">
                  <a:moveTo>
                    <a:pt x="257" y="37"/>
                  </a:moveTo>
                  <a:lnTo>
                    <a:pt x="288127" y="37"/>
                  </a:lnTo>
                  <a:lnTo>
                    <a:pt x="288127" y="781384"/>
                  </a:lnTo>
                  <a:lnTo>
                    <a:pt x="257" y="781384"/>
                  </a:lnTo>
                  <a:close/>
                </a:path>
              </a:pathLst>
            </a:custGeom>
            <a:solidFill>
              <a:srgbClr val="141414"/>
            </a:solidFill>
            <a:ln w="6125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" name="Скругленный прямоугольник 108">
              <a:extLst>
                <a:ext uri="{FF2B5EF4-FFF2-40B4-BE49-F238E27FC236}">
                  <a16:creationId xmlns:a16="http://schemas.microsoft.com/office/drawing/2014/main" id="{C65F5A89-878B-F3D4-F03D-D4DCBAD3F3AF}"/>
                </a:ext>
              </a:extLst>
            </p:cNvPr>
            <p:cNvSpPr/>
            <p:nvPr/>
          </p:nvSpPr>
          <p:spPr>
            <a:xfrm flipV="1">
              <a:off x="2422892" y="8812648"/>
              <a:ext cx="777861" cy="378465"/>
            </a:xfrm>
            <a:prstGeom prst="roundRect">
              <a:avLst>
                <a:gd name="adj" fmla="val 50000"/>
              </a:avLst>
            </a:prstGeom>
            <a:solidFill>
              <a:srgbClr val="141414"/>
            </a:solidFill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" name="Полилиния 109">
              <a:extLst>
                <a:ext uri="{FF2B5EF4-FFF2-40B4-BE49-F238E27FC236}">
                  <a16:creationId xmlns:a16="http://schemas.microsoft.com/office/drawing/2014/main" id="{481EB521-37F9-D5CC-7E5B-ADF472914883}"/>
                </a:ext>
              </a:extLst>
            </p:cNvPr>
            <p:cNvSpPr/>
            <p:nvPr/>
          </p:nvSpPr>
          <p:spPr>
            <a:xfrm flipV="1">
              <a:off x="2474953" y="8858432"/>
              <a:ext cx="287870" cy="286900"/>
            </a:xfrm>
            <a:custGeom>
              <a:avLst/>
              <a:gdLst>
                <a:gd name="connsiteX0" fmla="*/ 287973 w 287870"/>
                <a:gd name="connsiteY0" fmla="*/ 143459 h 286900"/>
                <a:gd name="connsiteX1" fmla="*/ 144038 w 287870"/>
                <a:gd name="connsiteY1" fmla="*/ 286910 h 286900"/>
                <a:gd name="connsiteX2" fmla="*/ 103 w 287870"/>
                <a:gd name="connsiteY2" fmla="*/ 143459 h 286900"/>
                <a:gd name="connsiteX3" fmla="*/ 144038 w 287870"/>
                <a:gd name="connsiteY3" fmla="*/ 9 h 286900"/>
                <a:gd name="connsiteX4" fmla="*/ 287973 w 287870"/>
                <a:gd name="connsiteY4" fmla="*/ 143459 h 28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870" h="286900">
                  <a:moveTo>
                    <a:pt x="287973" y="143459"/>
                  </a:moveTo>
                  <a:cubicBezTo>
                    <a:pt x="287973" y="222685"/>
                    <a:pt x="223531" y="286910"/>
                    <a:pt x="144038" y="286910"/>
                  </a:cubicBezTo>
                  <a:cubicBezTo>
                    <a:pt x="64544" y="286910"/>
                    <a:pt x="103" y="222685"/>
                    <a:pt x="103" y="143459"/>
                  </a:cubicBezTo>
                  <a:cubicBezTo>
                    <a:pt x="103" y="64234"/>
                    <a:pt x="64544" y="9"/>
                    <a:pt x="144038" y="9"/>
                  </a:cubicBezTo>
                  <a:cubicBezTo>
                    <a:pt x="223531" y="9"/>
                    <a:pt x="287973" y="64234"/>
                    <a:pt x="287973" y="143459"/>
                  </a:cubicBezTo>
                  <a:close/>
                </a:path>
              </a:pathLst>
            </a:custGeom>
            <a:solidFill>
              <a:srgbClr val="E6E6E6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1" name="Полилиния 110">
              <a:extLst>
                <a:ext uri="{FF2B5EF4-FFF2-40B4-BE49-F238E27FC236}">
                  <a16:creationId xmlns:a16="http://schemas.microsoft.com/office/drawing/2014/main" id="{95130D43-1D05-CC8F-7FB2-CD432EBB3B62}"/>
                </a:ext>
              </a:extLst>
            </p:cNvPr>
            <p:cNvSpPr/>
            <p:nvPr/>
          </p:nvSpPr>
          <p:spPr>
            <a:xfrm>
              <a:off x="1629718" y="8797388"/>
              <a:ext cx="2737829" cy="793555"/>
            </a:xfrm>
            <a:custGeom>
              <a:avLst/>
              <a:gdLst>
                <a:gd name="connsiteX0" fmla="*/ 2737829 w 2737829"/>
                <a:gd name="connsiteY0" fmla="*/ 793556 h 793555"/>
                <a:gd name="connsiteX1" fmla="*/ 306245 w 2737829"/>
                <a:gd name="connsiteY1" fmla="*/ 793556 h 793555"/>
                <a:gd name="connsiteX2" fmla="*/ 0 w 2737829"/>
                <a:gd name="connsiteY2" fmla="*/ 488342 h 793555"/>
                <a:gd name="connsiteX3" fmla="*/ 0 w 2737829"/>
                <a:gd name="connsiteY3" fmla="*/ 0 h 79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829" h="793555">
                  <a:moveTo>
                    <a:pt x="2737829" y="793556"/>
                  </a:moveTo>
                  <a:lnTo>
                    <a:pt x="306245" y="793556"/>
                  </a:lnTo>
                  <a:cubicBezTo>
                    <a:pt x="137111" y="793556"/>
                    <a:pt x="0" y="656907"/>
                    <a:pt x="0" y="488342"/>
                  </a:cubicBez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" name="Полилиния 111">
              <a:extLst>
                <a:ext uri="{FF2B5EF4-FFF2-40B4-BE49-F238E27FC236}">
                  <a16:creationId xmlns:a16="http://schemas.microsoft.com/office/drawing/2014/main" id="{F6C010F2-28B8-F79A-5677-E4EC936B49DD}"/>
                </a:ext>
              </a:extLst>
            </p:cNvPr>
            <p:cNvSpPr/>
            <p:nvPr/>
          </p:nvSpPr>
          <p:spPr>
            <a:xfrm>
              <a:off x="3608059" y="9987721"/>
              <a:ext cx="1996716" cy="793555"/>
            </a:xfrm>
            <a:custGeom>
              <a:avLst/>
              <a:gdLst>
                <a:gd name="connsiteX0" fmla="*/ 0 w 1996716"/>
                <a:gd name="connsiteY0" fmla="*/ 793556 h 793555"/>
                <a:gd name="connsiteX1" fmla="*/ 1690472 w 1996716"/>
                <a:gd name="connsiteY1" fmla="*/ 793556 h 793555"/>
                <a:gd name="connsiteX2" fmla="*/ 1996717 w 1996716"/>
                <a:gd name="connsiteY2" fmla="*/ 488342 h 793555"/>
                <a:gd name="connsiteX3" fmla="*/ 1996717 w 1996716"/>
                <a:gd name="connsiteY3" fmla="*/ 0 h 79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6716" h="793555">
                  <a:moveTo>
                    <a:pt x="0" y="793556"/>
                  </a:moveTo>
                  <a:lnTo>
                    <a:pt x="1690472" y="793556"/>
                  </a:lnTo>
                  <a:cubicBezTo>
                    <a:pt x="1859605" y="793556"/>
                    <a:pt x="1996717" y="656906"/>
                    <a:pt x="1996717" y="488342"/>
                  </a:cubicBezTo>
                  <a:lnTo>
                    <a:pt x="1996717" y="0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3" name="Скругленный прямоугольник 112">
              <a:extLst>
                <a:ext uri="{FF2B5EF4-FFF2-40B4-BE49-F238E27FC236}">
                  <a16:creationId xmlns:a16="http://schemas.microsoft.com/office/drawing/2014/main" id="{DD26C72F-BE3D-4650-5A43-FBD8BA5E8589}"/>
                </a:ext>
              </a:extLst>
            </p:cNvPr>
            <p:cNvSpPr/>
            <p:nvPr/>
          </p:nvSpPr>
          <p:spPr>
            <a:xfrm flipV="1">
              <a:off x="2024774" y="10393656"/>
              <a:ext cx="1574098" cy="775242"/>
            </a:xfrm>
            <a:prstGeom prst="roundRect">
              <a:avLst>
                <a:gd name="adj" fmla="val 50000"/>
              </a:avLst>
            </a:prstGeom>
            <a:solidFill>
              <a:srgbClr val="141414"/>
            </a:solidFill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4" name="Скругленный прямоугольник 113">
              <a:extLst>
                <a:ext uri="{FF2B5EF4-FFF2-40B4-BE49-F238E27FC236}">
                  <a16:creationId xmlns:a16="http://schemas.microsoft.com/office/drawing/2014/main" id="{6003BD16-AB01-607C-3C75-21369A655CB9}"/>
                </a:ext>
              </a:extLst>
            </p:cNvPr>
            <p:cNvSpPr/>
            <p:nvPr/>
          </p:nvSpPr>
          <p:spPr>
            <a:xfrm flipV="1">
              <a:off x="1219350" y="10781277"/>
              <a:ext cx="1592473" cy="793555"/>
            </a:xfrm>
            <a:prstGeom prst="roundRect">
              <a:avLst>
                <a:gd name="adj" fmla="val 50000"/>
              </a:avLst>
            </a:prstGeom>
            <a:solidFill>
              <a:srgbClr val="3044FF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5" name="Полилиния 114">
              <a:extLst>
                <a:ext uri="{FF2B5EF4-FFF2-40B4-BE49-F238E27FC236}">
                  <a16:creationId xmlns:a16="http://schemas.microsoft.com/office/drawing/2014/main" id="{E2F10D5C-278B-22D7-CAFC-A6B92A3B0123}"/>
                </a:ext>
              </a:extLst>
            </p:cNvPr>
            <p:cNvSpPr/>
            <p:nvPr/>
          </p:nvSpPr>
          <p:spPr>
            <a:xfrm>
              <a:off x="2015586" y="11568728"/>
              <a:ext cx="1984466" cy="396777"/>
            </a:xfrm>
            <a:custGeom>
              <a:avLst/>
              <a:gdLst>
                <a:gd name="connsiteX0" fmla="*/ 0 w 1984466"/>
                <a:gd name="connsiteY0" fmla="*/ 0 h 396777"/>
                <a:gd name="connsiteX1" fmla="*/ 0 w 1984466"/>
                <a:gd name="connsiteY1" fmla="*/ 0 h 396777"/>
                <a:gd name="connsiteX2" fmla="*/ 398118 w 1984466"/>
                <a:gd name="connsiteY2" fmla="*/ 396778 h 396777"/>
                <a:gd name="connsiteX3" fmla="*/ 1984467 w 1984466"/>
                <a:gd name="connsiteY3" fmla="*/ 396778 h 39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4466" h="396777">
                  <a:moveTo>
                    <a:pt x="0" y="0"/>
                  </a:moveTo>
                  <a:lnTo>
                    <a:pt x="0" y="0"/>
                  </a:lnTo>
                  <a:cubicBezTo>
                    <a:pt x="0" y="219131"/>
                    <a:pt x="178243" y="396778"/>
                    <a:pt x="398118" y="396778"/>
                  </a:cubicBezTo>
                  <a:lnTo>
                    <a:pt x="1984467" y="396778"/>
                  </a:lnTo>
                </a:path>
              </a:pathLst>
            </a:custGeom>
            <a:noFill/>
            <a:ln w="25400" cap="flat">
              <a:solidFill>
                <a:srgbClr val="E6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6" name="Полилиния 115">
              <a:extLst>
                <a:ext uri="{FF2B5EF4-FFF2-40B4-BE49-F238E27FC236}">
                  <a16:creationId xmlns:a16="http://schemas.microsoft.com/office/drawing/2014/main" id="{83B9DD78-2DBA-59D6-83D9-152ACE18029B}"/>
                </a:ext>
              </a:extLst>
            </p:cNvPr>
            <p:cNvSpPr/>
            <p:nvPr/>
          </p:nvSpPr>
          <p:spPr>
            <a:xfrm>
              <a:off x="3944929" y="11904463"/>
              <a:ext cx="122497" cy="122085"/>
            </a:xfrm>
            <a:custGeom>
              <a:avLst/>
              <a:gdLst>
                <a:gd name="connsiteX0" fmla="*/ 61249 w 122497"/>
                <a:gd name="connsiteY0" fmla="*/ 0 h 122085"/>
                <a:gd name="connsiteX1" fmla="*/ 0 w 122497"/>
                <a:gd name="connsiteY1" fmla="*/ 61043 h 122085"/>
                <a:gd name="connsiteX2" fmla="*/ 61249 w 122497"/>
                <a:gd name="connsiteY2" fmla="*/ 122085 h 122085"/>
                <a:gd name="connsiteX3" fmla="*/ 122498 w 122497"/>
                <a:gd name="connsiteY3" fmla="*/ 61043 h 122085"/>
                <a:gd name="connsiteX4" fmla="*/ 61249 w 122497"/>
                <a:gd name="connsiteY4" fmla="*/ 0 h 122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497" h="122085">
                  <a:moveTo>
                    <a:pt x="61249" y="0"/>
                  </a:moveTo>
                  <a:cubicBezTo>
                    <a:pt x="27427" y="0"/>
                    <a:pt x="0" y="27323"/>
                    <a:pt x="0" y="61043"/>
                  </a:cubicBezTo>
                  <a:cubicBezTo>
                    <a:pt x="0" y="94750"/>
                    <a:pt x="27427" y="122085"/>
                    <a:pt x="61249" y="122085"/>
                  </a:cubicBezTo>
                  <a:cubicBezTo>
                    <a:pt x="95071" y="122085"/>
                    <a:pt x="122498" y="94750"/>
                    <a:pt x="122498" y="61043"/>
                  </a:cubicBezTo>
                  <a:cubicBezTo>
                    <a:pt x="122498" y="27323"/>
                    <a:pt x="95071" y="0"/>
                    <a:pt x="61249" y="0"/>
                  </a:cubicBezTo>
                  <a:close/>
                </a:path>
              </a:pathLst>
            </a:custGeom>
            <a:solidFill>
              <a:srgbClr val="E6E6E6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7" name="Полилиния 116">
              <a:extLst>
                <a:ext uri="{FF2B5EF4-FFF2-40B4-BE49-F238E27FC236}">
                  <a16:creationId xmlns:a16="http://schemas.microsoft.com/office/drawing/2014/main" id="{3899E81C-E306-1450-CB6D-2244002265D7}"/>
                </a:ext>
              </a:extLst>
            </p:cNvPr>
            <p:cNvSpPr/>
            <p:nvPr/>
          </p:nvSpPr>
          <p:spPr>
            <a:xfrm>
              <a:off x="4404296" y="11574833"/>
              <a:ext cx="1990591" cy="793555"/>
            </a:xfrm>
            <a:custGeom>
              <a:avLst/>
              <a:gdLst>
                <a:gd name="connsiteX0" fmla="*/ 1990592 w 1990591"/>
                <a:gd name="connsiteY0" fmla="*/ 0 h 793555"/>
                <a:gd name="connsiteX1" fmla="*/ 0 w 1990591"/>
                <a:gd name="connsiteY1" fmla="*/ 0 h 793555"/>
                <a:gd name="connsiteX2" fmla="*/ 0 w 1990591"/>
                <a:gd name="connsiteY2" fmla="*/ 793556 h 793555"/>
                <a:gd name="connsiteX3" fmla="*/ 987334 w 1990591"/>
                <a:gd name="connsiteY3" fmla="*/ 793556 h 793555"/>
                <a:gd name="connsiteX4" fmla="*/ 1990592 w 1990591"/>
                <a:gd name="connsiteY4" fmla="*/ 793556 h 793555"/>
                <a:gd name="connsiteX5" fmla="*/ 1990592 w 1990591"/>
                <a:gd name="connsiteY5" fmla="*/ 0 h 79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0591" h="793555">
                  <a:moveTo>
                    <a:pt x="1990592" y="0"/>
                  </a:moveTo>
                  <a:lnTo>
                    <a:pt x="0" y="0"/>
                  </a:lnTo>
                  <a:lnTo>
                    <a:pt x="0" y="793556"/>
                  </a:lnTo>
                  <a:lnTo>
                    <a:pt x="987334" y="793556"/>
                  </a:lnTo>
                  <a:lnTo>
                    <a:pt x="1990592" y="793556"/>
                  </a:lnTo>
                  <a:lnTo>
                    <a:pt x="1990592" y="0"/>
                  </a:lnTo>
                  <a:close/>
                </a:path>
              </a:pathLst>
            </a:custGeom>
            <a:solidFill>
              <a:srgbClr val="DB44E8"/>
            </a:solidFill>
            <a:ln w="6125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8" name="Полилиния 117">
              <a:extLst>
                <a:ext uri="{FF2B5EF4-FFF2-40B4-BE49-F238E27FC236}">
                  <a16:creationId xmlns:a16="http://schemas.microsoft.com/office/drawing/2014/main" id="{2B1A6412-BAAC-21B7-94B7-4FFF6D176EAC}"/>
                </a:ext>
              </a:extLst>
            </p:cNvPr>
            <p:cNvSpPr/>
            <p:nvPr/>
          </p:nvSpPr>
          <p:spPr>
            <a:xfrm>
              <a:off x="3810181" y="11367287"/>
              <a:ext cx="3191071" cy="146502"/>
            </a:xfrm>
            <a:custGeom>
              <a:avLst/>
              <a:gdLst>
                <a:gd name="connsiteX0" fmla="*/ 3191072 w 3191071"/>
                <a:gd name="connsiteY0" fmla="*/ 0 h 146502"/>
                <a:gd name="connsiteX1" fmla="*/ 0 w 3191071"/>
                <a:gd name="connsiteY1" fmla="*/ 0 h 146502"/>
                <a:gd name="connsiteX2" fmla="*/ 0 w 3191071"/>
                <a:gd name="connsiteY2" fmla="*/ 54938 h 146502"/>
                <a:gd name="connsiteX3" fmla="*/ 91873 w 3191071"/>
                <a:gd name="connsiteY3" fmla="*/ 146503 h 146502"/>
                <a:gd name="connsiteX4" fmla="*/ 3099198 w 3191071"/>
                <a:gd name="connsiteY4" fmla="*/ 146503 h 146502"/>
                <a:gd name="connsiteX5" fmla="*/ 3191072 w 3191071"/>
                <a:gd name="connsiteY5" fmla="*/ 54938 h 146502"/>
                <a:gd name="connsiteX6" fmla="*/ 3191072 w 3191071"/>
                <a:gd name="connsiteY6" fmla="*/ 0 h 14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1071" h="146502">
                  <a:moveTo>
                    <a:pt x="3191072" y="0"/>
                  </a:moveTo>
                  <a:lnTo>
                    <a:pt x="0" y="0"/>
                  </a:lnTo>
                  <a:lnTo>
                    <a:pt x="0" y="54938"/>
                  </a:lnTo>
                  <a:cubicBezTo>
                    <a:pt x="0" y="105506"/>
                    <a:pt x="41135" y="146503"/>
                    <a:pt x="91873" y="146503"/>
                  </a:cubicBezTo>
                  <a:lnTo>
                    <a:pt x="3099198" y="146503"/>
                  </a:lnTo>
                  <a:cubicBezTo>
                    <a:pt x="3149937" y="146503"/>
                    <a:pt x="3191072" y="105506"/>
                    <a:pt x="3191072" y="54938"/>
                  </a:cubicBezTo>
                  <a:lnTo>
                    <a:pt x="3191072" y="0"/>
                  </a:lnTo>
                  <a:close/>
                </a:path>
              </a:pathLst>
            </a:custGeom>
            <a:solidFill>
              <a:srgbClr val="DB44E8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9" name="Полилиния 118">
              <a:extLst>
                <a:ext uri="{FF2B5EF4-FFF2-40B4-BE49-F238E27FC236}">
                  <a16:creationId xmlns:a16="http://schemas.microsoft.com/office/drawing/2014/main" id="{082FF145-CEF8-DD83-0E72-6146B0E61CCC}"/>
                </a:ext>
              </a:extLst>
            </p:cNvPr>
            <p:cNvSpPr/>
            <p:nvPr/>
          </p:nvSpPr>
          <p:spPr>
            <a:xfrm>
              <a:off x="1568469" y="8748553"/>
              <a:ext cx="122497" cy="122085"/>
            </a:xfrm>
            <a:custGeom>
              <a:avLst/>
              <a:gdLst>
                <a:gd name="connsiteX0" fmla="*/ 61249 w 122497"/>
                <a:gd name="connsiteY0" fmla="*/ 0 h 122085"/>
                <a:gd name="connsiteX1" fmla="*/ 0 w 122497"/>
                <a:gd name="connsiteY1" fmla="*/ 61043 h 122085"/>
                <a:gd name="connsiteX2" fmla="*/ 61249 w 122497"/>
                <a:gd name="connsiteY2" fmla="*/ 122085 h 122085"/>
                <a:gd name="connsiteX3" fmla="*/ 122498 w 122497"/>
                <a:gd name="connsiteY3" fmla="*/ 61043 h 122085"/>
                <a:gd name="connsiteX4" fmla="*/ 61249 w 122497"/>
                <a:gd name="connsiteY4" fmla="*/ 0 h 122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497" h="122085">
                  <a:moveTo>
                    <a:pt x="61249" y="0"/>
                  </a:moveTo>
                  <a:cubicBezTo>
                    <a:pt x="27422" y="0"/>
                    <a:pt x="0" y="27329"/>
                    <a:pt x="0" y="61043"/>
                  </a:cubicBezTo>
                  <a:cubicBezTo>
                    <a:pt x="0" y="94755"/>
                    <a:pt x="27422" y="122085"/>
                    <a:pt x="61249" y="122085"/>
                  </a:cubicBezTo>
                  <a:cubicBezTo>
                    <a:pt x="95076" y="122085"/>
                    <a:pt x="122498" y="94755"/>
                    <a:pt x="122498" y="61043"/>
                  </a:cubicBezTo>
                  <a:cubicBezTo>
                    <a:pt x="122498" y="27329"/>
                    <a:pt x="95076" y="0"/>
                    <a:pt x="61249" y="0"/>
                  </a:cubicBezTo>
                  <a:close/>
                </a:path>
              </a:pathLst>
            </a:custGeom>
            <a:solidFill>
              <a:srgbClr val="E6E6E6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0" name="Полилиния 119">
              <a:extLst>
                <a:ext uri="{FF2B5EF4-FFF2-40B4-BE49-F238E27FC236}">
                  <a16:creationId xmlns:a16="http://schemas.microsoft.com/office/drawing/2014/main" id="{D6CE1F53-5393-3A2F-A2AF-300D54F837ED}"/>
                </a:ext>
              </a:extLst>
            </p:cNvPr>
            <p:cNvSpPr/>
            <p:nvPr/>
          </p:nvSpPr>
          <p:spPr>
            <a:xfrm>
              <a:off x="4613375" y="9450545"/>
              <a:ext cx="2121443" cy="476133"/>
            </a:xfrm>
            <a:custGeom>
              <a:avLst/>
              <a:gdLst>
                <a:gd name="connsiteX0" fmla="*/ 2121444 w 2121443"/>
                <a:gd name="connsiteY0" fmla="*/ 238067 h 476133"/>
                <a:gd name="connsiteX1" fmla="*/ 1882573 w 2121443"/>
                <a:gd name="connsiteY1" fmla="*/ 0 h 476133"/>
                <a:gd name="connsiteX2" fmla="*/ 0 w 2121443"/>
                <a:gd name="connsiteY2" fmla="*/ 0 h 476133"/>
                <a:gd name="connsiteX3" fmla="*/ 0 w 2121443"/>
                <a:gd name="connsiteY3" fmla="*/ 476133 h 476133"/>
                <a:gd name="connsiteX4" fmla="*/ 1882573 w 2121443"/>
                <a:gd name="connsiteY4" fmla="*/ 476133 h 476133"/>
                <a:gd name="connsiteX5" fmla="*/ 2121444 w 2121443"/>
                <a:gd name="connsiteY5" fmla="*/ 238067 h 47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1443" h="476133">
                  <a:moveTo>
                    <a:pt x="2121444" y="238067"/>
                  </a:moveTo>
                  <a:cubicBezTo>
                    <a:pt x="2121444" y="106586"/>
                    <a:pt x="2014503" y="0"/>
                    <a:pt x="1882573" y="0"/>
                  </a:cubicBezTo>
                  <a:lnTo>
                    <a:pt x="0" y="0"/>
                  </a:lnTo>
                  <a:lnTo>
                    <a:pt x="0" y="476133"/>
                  </a:lnTo>
                  <a:lnTo>
                    <a:pt x="1882573" y="476133"/>
                  </a:lnTo>
                  <a:cubicBezTo>
                    <a:pt x="2014503" y="476133"/>
                    <a:pt x="2121444" y="369548"/>
                    <a:pt x="2121444" y="238067"/>
                  </a:cubicBezTo>
                  <a:close/>
                </a:path>
              </a:pathLst>
            </a:custGeom>
            <a:solidFill>
              <a:srgbClr val="FFFFFF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1" name="Полилиния 120">
              <a:extLst>
                <a:ext uri="{FF2B5EF4-FFF2-40B4-BE49-F238E27FC236}">
                  <a16:creationId xmlns:a16="http://schemas.microsoft.com/office/drawing/2014/main" id="{FBB848C5-9AD6-9696-DFE4-8540E1959345}"/>
                </a:ext>
              </a:extLst>
            </p:cNvPr>
            <p:cNvSpPr/>
            <p:nvPr/>
          </p:nvSpPr>
          <p:spPr>
            <a:xfrm>
              <a:off x="4502294" y="9453531"/>
              <a:ext cx="2235587" cy="476133"/>
            </a:xfrm>
            <a:custGeom>
              <a:avLst/>
              <a:gdLst>
                <a:gd name="connsiteX0" fmla="*/ 0 w 2235587"/>
                <a:gd name="connsiteY0" fmla="*/ 0 h 476133"/>
                <a:gd name="connsiteX1" fmla="*/ 1996717 w 2235587"/>
                <a:gd name="connsiteY1" fmla="*/ 0 h 476133"/>
                <a:gd name="connsiteX2" fmla="*/ 2235588 w 2235587"/>
                <a:gd name="connsiteY2" fmla="*/ 238067 h 476133"/>
                <a:gd name="connsiteX3" fmla="*/ 2235588 w 2235587"/>
                <a:gd name="connsiteY3" fmla="*/ 238067 h 476133"/>
                <a:gd name="connsiteX4" fmla="*/ 1996717 w 2235587"/>
                <a:gd name="connsiteY4" fmla="*/ 476133 h 476133"/>
                <a:gd name="connsiteX5" fmla="*/ 0 w 2235587"/>
                <a:gd name="connsiteY5" fmla="*/ 476133 h 47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5587" h="476133">
                  <a:moveTo>
                    <a:pt x="0" y="0"/>
                  </a:moveTo>
                  <a:lnTo>
                    <a:pt x="1996717" y="0"/>
                  </a:lnTo>
                  <a:cubicBezTo>
                    <a:pt x="2128647" y="0"/>
                    <a:pt x="2235588" y="106587"/>
                    <a:pt x="2235588" y="238067"/>
                  </a:cubicBezTo>
                  <a:lnTo>
                    <a:pt x="2235588" y="238067"/>
                  </a:lnTo>
                  <a:cubicBezTo>
                    <a:pt x="2235588" y="369548"/>
                    <a:pt x="2128647" y="476133"/>
                    <a:pt x="1996717" y="476133"/>
                  </a:cubicBezTo>
                  <a:lnTo>
                    <a:pt x="0" y="476133"/>
                  </a:lnTo>
                </a:path>
              </a:pathLst>
            </a:custGeom>
            <a:noFill/>
            <a:ln w="122493" cap="flat">
              <a:solidFill>
                <a:srgbClr val="3044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2" name="Полилиния 121">
              <a:extLst>
                <a:ext uri="{FF2B5EF4-FFF2-40B4-BE49-F238E27FC236}">
                  <a16:creationId xmlns:a16="http://schemas.microsoft.com/office/drawing/2014/main" id="{3A45ED8E-8159-7ED5-85D2-78F3B78234FB}"/>
                </a:ext>
              </a:extLst>
            </p:cNvPr>
            <p:cNvSpPr/>
            <p:nvPr/>
          </p:nvSpPr>
          <p:spPr>
            <a:xfrm>
              <a:off x="4613375" y="8852326"/>
              <a:ext cx="2121443" cy="476133"/>
            </a:xfrm>
            <a:custGeom>
              <a:avLst/>
              <a:gdLst>
                <a:gd name="connsiteX0" fmla="*/ 2121444 w 2121443"/>
                <a:gd name="connsiteY0" fmla="*/ 238067 h 476133"/>
                <a:gd name="connsiteX1" fmla="*/ 1882573 w 2121443"/>
                <a:gd name="connsiteY1" fmla="*/ 0 h 476133"/>
                <a:gd name="connsiteX2" fmla="*/ 0 w 2121443"/>
                <a:gd name="connsiteY2" fmla="*/ 0 h 476133"/>
                <a:gd name="connsiteX3" fmla="*/ 0 w 2121443"/>
                <a:gd name="connsiteY3" fmla="*/ 476133 h 476133"/>
                <a:gd name="connsiteX4" fmla="*/ 1882573 w 2121443"/>
                <a:gd name="connsiteY4" fmla="*/ 476133 h 476133"/>
                <a:gd name="connsiteX5" fmla="*/ 2121444 w 2121443"/>
                <a:gd name="connsiteY5" fmla="*/ 238067 h 47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1443" h="476133">
                  <a:moveTo>
                    <a:pt x="2121444" y="238067"/>
                  </a:moveTo>
                  <a:cubicBezTo>
                    <a:pt x="2121444" y="106586"/>
                    <a:pt x="2014503" y="0"/>
                    <a:pt x="1882573" y="0"/>
                  </a:cubicBezTo>
                  <a:lnTo>
                    <a:pt x="0" y="0"/>
                  </a:lnTo>
                  <a:lnTo>
                    <a:pt x="0" y="476133"/>
                  </a:lnTo>
                  <a:lnTo>
                    <a:pt x="1882573" y="476133"/>
                  </a:lnTo>
                  <a:cubicBezTo>
                    <a:pt x="2014503" y="476133"/>
                    <a:pt x="2121444" y="369548"/>
                    <a:pt x="2121444" y="238067"/>
                  </a:cubicBezTo>
                  <a:close/>
                </a:path>
              </a:pathLst>
            </a:custGeom>
            <a:solidFill>
              <a:srgbClr val="FFFFFF"/>
            </a:solidFill>
            <a:ln w="1224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3" name="Полилиния 122">
              <a:extLst>
                <a:ext uri="{FF2B5EF4-FFF2-40B4-BE49-F238E27FC236}">
                  <a16:creationId xmlns:a16="http://schemas.microsoft.com/office/drawing/2014/main" id="{4A98277F-A2A2-D739-17D1-F94897CC48E3}"/>
                </a:ext>
              </a:extLst>
            </p:cNvPr>
            <p:cNvSpPr/>
            <p:nvPr/>
          </p:nvSpPr>
          <p:spPr>
            <a:xfrm>
              <a:off x="4502294" y="8855378"/>
              <a:ext cx="2235587" cy="476133"/>
            </a:xfrm>
            <a:custGeom>
              <a:avLst/>
              <a:gdLst>
                <a:gd name="connsiteX0" fmla="*/ 0 w 2235587"/>
                <a:gd name="connsiteY0" fmla="*/ 0 h 476133"/>
                <a:gd name="connsiteX1" fmla="*/ 1996717 w 2235587"/>
                <a:gd name="connsiteY1" fmla="*/ 0 h 476133"/>
                <a:gd name="connsiteX2" fmla="*/ 2235588 w 2235587"/>
                <a:gd name="connsiteY2" fmla="*/ 238067 h 476133"/>
                <a:gd name="connsiteX3" fmla="*/ 2235588 w 2235587"/>
                <a:gd name="connsiteY3" fmla="*/ 238067 h 476133"/>
                <a:gd name="connsiteX4" fmla="*/ 1996717 w 2235587"/>
                <a:gd name="connsiteY4" fmla="*/ 476133 h 476133"/>
                <a:gd name="connsiteX5" fmla="*/ 0 w 2235587"/>
                <a:gd name="connsiteY5" fmla="*/ 476133 h 47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5587" h="476133">
                  <a:moveTo>
                    <a:pt x="0" y="0"/>
                  </a:moveTo>
                  <a:lnTo>
                    <a:pt x="1996717" y="0"/>
                  </a:lnTo>
                  <a:cubicBezTo>
                    <a:pt x="2128647" y="0"/>
                    <a:pt x="2235588" y="106586"/>
                    <a:pt x="2235588" y="238067"/>
                  </a:cubicBezTo>
                  <a:lnTo>
                    <a:pt x="2235588" y="238067"/>
                  </a:lnTo>
                  <a:cubicBezTo>
                    <a:pt x="2235588" y="369548"/>
                    <a:pt x="2128647" y="476133"/>
                    <a:pt x="1996717" y="476133"/>
                  </a:cubicBezTo>
                  <a:lnTo>
                    <a:pt x="0" y="476133"/>
                  </a:lnTo>
                </a:path>
              </a:pathLst>
            </a:custGeom>
            <a:noFill/>
            <a:ln w="122493" cap="flat">
              <a:solidFill>
                <a:srgbClr val="DB44E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5184729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99CCEFA8-745B-D7AD-4AB1-FC113B0160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05238" y="1206500"/>
            <a:ext cx="20576572" cy="11303012"/>
          </a:xfrm>
          <a:prstGeom prst="rect">
            <a:avLst/>
          </a:prstGeom>
        </p:spPr>
      </p:pic>
      <p:sp>
        <p:nvSpPr>
          <p:cNvPr id="12" name="Текст 11">
            <a:extLst>
              <a:ext uri="{FF2B5EF4-FFF2-40B4-BE49-F238E27FC236}">
                <a16:creationId xmlns:a16="http://schemas.microsoft.com/office/drawing/2014/main" id="{4433600C-32F6-A6D8-64DC-17C93775E3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58922" y="5703838"/>
            <a:ext cx="7069331" cy="230832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algn="ctr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Заголовок подраздела</a:t>
            </a:r>
          </a:p>
        </p:txBody>
      </p:sp>
      <p:pic>
        <p:nvPicPr>
          <p:cNvPr id="3" name="Image 44" descr=" ">
            <a:extLst>
              <a:ext uri="{FF2B5EF4-FFF2-40B4-BE49-F238E27FC236}">
                <a16:creationId xmlns:a16="http://schemas.microsoft.com/office/drawing/2014/main" id="{5FA340A4-761F-E462-A60C-B3C5CD2580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763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фот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596A5FAA-599F-FE2C-F495-0E283B8D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6336FC-6DA7-4855-DC25-D3E142246540}"/>
              </a:ext>
            </a:extLst>
          </p:cNvPr>
          <p:cNvSpPr txBox="1"/>
          <p:nvPr userDrawn="1"/>
        </p:nvSpPr>
        <p:spPr>
          <a:xfrm>
            <a:off x="1219351" y="817780"/>
            <a:ext cx="18952867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9000"/>
              </a:lnSpc>
              <a:spcBef>
                <a:spcPct val="0"/>
              </a:spcBef>
              <a:defRPr sz="8000" b="1"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/>
                </a:solidFill>
              </a:rPr>
              <a:t>Библиотека фото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8D5B073C-FEC0-E6F8-6A2F-1317E9F1CBAD}"/>
              </a:ext>
            </a:extLst>
          </p:cNvPr>
          <p:cNvSpPr txBox="1">
            <a:spLocks/>
          </p:cNvSpPr>
          <p:nvPr userDrawn="1"/>
        </p:nvSpPr>
        <p:spPr>
          <a:xfrm>
            <a:off x="1219351" y="2651177"/>
            <a:ext cx="2807832" cy="5432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defTabSz="1485991">
              <a:lnSpc>
                <a:spcPts val="4600"/>
              </a:lnSpc>
              <a:defRPr sz="3600" u="sng">
                <a:solidFill>
                  <a:schemeClr val="bg1"/>
                </a:solidFill>
                <a:latin typeface="Graphik LC Medium" panose="020B0503030202060203" pitchFamily="34" charset="0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u="none" dirty="0"/>
              <a:t>Яндекс диск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22C232-D9B9-87E3-7291-1DBA0DD21A29}"/>
              </a:ext>
            </a:extLst>
          </p:cNvPr>
          <p:cNvSpPr txBox="1">
            <a:spLocks/>
          </p:cNvSpPr>
          <p:nvPr userDrawn="1"/>
        </p:nvSpPr>
        <p:spPr>
          <a:xfrm>
            <a:off x="1219350" y="3572380"/>
            <a:ext cx="4657193" cy="5432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defTabSz="1485991">
              <a:lnSpc>
                <a:spcPts val="4600"/>
              </a:lnSpc>
              <a:defRPr sz="3600" u="sng">
                <a:solidFill>
                  <a:schemeClr val="bg1"/>
                </a:solidFill>
                <a:latin typeface="Graphik LC Medium" panose="020B0503030202060203" pitchFamily="34" charset="0"/>
              </a:defRPr>
            </a:lvl1pPr>
            <a:lvl2pPr marL="111607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9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6013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325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0418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348235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92286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36338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580390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324442" indent="-372026" algn="l" defTabSz="1488104" rtl="0" eaLnBrk="1" latinLnBrk="0" hangingPunct="1">
              <a:lnSpc>
                <a:spcPct val="90000"/>
              </a:lnSpc>
              <a:spcBef>
                <a:spcPts val="814"/>
              </a:spcBef>
              <a:buFont typeface="Arial" panose="020B0604020202020204" pitchFamily="34" charset="0"/>
              <a:buChar char="•"/>
              <a:defRPr sz="29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u="none" dirty="0"/>
              <a:t>Группа </a:t>
            </a:r>
            <a:r>
              <a:rPr lang="ru-RU" u="none" dirty="0" err="1"/>
              <a:t>вконтакте</a:t>
            </a:r>
            <a:endParaRPr lang="ru-RU" u="non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76B0CE-DD2D-875A-3D60-898A8A64AA98}"/>
              </a:ext>
            </a:extLst>
          </p:cNvPr>
          <p:cNvSpPr txBox="1"/>
          <p:nvPr userDrawn="1"/>
        </p:nvSpPr>
        <p:spPr>
          <a:xfrm>
            <a:off x="6710069" y="2732738"/>
            <a:ext cx="73615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485991"/>
            <a:r>
              <a:rPr lang="ru-RU" sz="2400" dirty="0">
                <a:solidFill>
                  <a:schemeClr val="bg1"/>
                </a:solidFill>
                <a:latin typeface="Graphik LC Regular" panose="020B050303020206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ru-RU" sz="2400" dirty="0" err="1">
                <a:solidFill>
                  <a:schemeClr val="bg1"/>
                </a:solidFill>
                <a:latin typeface="Graphik LC Regular" panose="020B050303020206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disk.yandex.ru</a:t>
            </a:r>
            <a:r>
              <a:rPr lang="ru-RU" sz="2400" dirty="0">
                <a:solidFill>
                  <a:schemeClr val="bg1"/>
                </a:solidFill>
                <a:latin typeface="Graphik LC Regular" panose="020B050303020206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ru-RU" sz="2400" dirty="0" err="1">
                <a:solidFill>
                  <a:schemeClr val="bg1"/>
                </a:solidFill>
                <a:latin typeface="Graphik LC Regular" panose="020B050303020206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</a:t>
            </a:r>
            <a:r>
              <a:rPr lang="ru-RU" sz="2400" dirty="0">
                <a:solidFill>
                  <a:schemeClr val="bg1"/>
                </a:solidFill>
                <a:latin typeface="Graphik LC Regular" panose="020B050303020206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/HHexFxfFgZna0g</a:t>
            </a:r>
            <a:endParaRPr lang="ru-RU" sz="2400" dirty="0">
              <a:solidFill>
                <a:schemeClr val="bg1"/>
              </a:solidFill>
              <a:latin typeface="Graphik LC Regular" panose="020B050303020206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1CACFF-7E97-B5CF-5710-A1D3CBC6620F}"/>
              </a:ext>
            </a:extLst>
          </p:cNvPr>
          <p:cNvSpPr txBox="1"/>
          <p:nvPr userDrawn="1"/>
        </p:nvSpPr>
        <p:spPr>
          <a:xfrm>
            <a:off x="6710069" y="3653941"/>
            <a:ext cx="73615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ru-RU"/>
            </a:defPPr>
            <a:lvl1pPr>
              <a:defRPr sz="2400">
                <a:solidFill>
                  <a:schemeClr val="accent2"/>
                </a:solidFill>
                <a:latin typeface="Graphik LCG" panose="020B0503030202060203" pitchFamily="34" charset="0"/>
              </a:defRPr>
            </a:lvl1pPr>
          </a:lstStyle>
          <a:p>
            <a:pPr marL="0" marR="0" lvl="0" indent="0" defTabSz="148599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raphik LC Regular" panose="020B050303020206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kumimoji="0" lang="ru-RU" sz="240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raphik LC Regular" panose="020B050303020206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vk.com</a:t>
            </a:r>
            <a:r>
              <a:rPr kumimoji="0" lang="ru-RU" sz="240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raphik LC Regular" panose="020B050303020206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/albums-222277101</a:t>
            </a:r>
            <a:endParaRPr kumimoji="0" lang="ru-RU" sz="240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raphik LC Regular" panose="020B0503030202060203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9C66994-FF00-47E9-4FD3-324EBB987D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28089" b="18661"/>
          <a:stretch/>
        </p:blipFill>
        <p:spPr>
          <a:xfrm>
            <a:off x="-1" y="5071931"/>
            <a:ext cx="24387175" cy="864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7667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596A5FAA-599F-FE2C-F495-0E283B8D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FE1B46-41DD-2E3D-F502-86B2A84C6AF5}"/>
              </a:ext>
            </a:extLst>
          </p:cNvPr>
          <p:cNvSpPr txBox="1"/>
          <p:nvPr userDrawn="1"/>
        </p:nvSpPr>
        <p:spPr>
          <a:xfrm>
            <a:off x="1219351" y="817780"/>
            <a:ext cx="18952867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defTabSz="1488104">
              <a:lnSpc>
                <a:spcPts val="9000"/>
              </a:lnSpc>
              <a:spcBef>
                <a:spcPct val="0"/>
              </a:spcBef>
              <a:defRPr sz="8000" b="1"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/>
                </a:solidFill>
              </a:rPr>
              <a:t>Библиотека 3D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DAF204-817F-13BC-301D-244CE2CB83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36242" y="4179529"/>
            <a:ext cx="3683000" cy="34671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9E661E-6BBF-F0CB-9191-D98B2DCF997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6196181" y="4287479"/>
            <a:ext cx="3251200" cy="32512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E6E14D-A016-7D4A-9C1F-472EA00D007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2456122" y="4287479"/>
            <a:ext cx="3251200" cy="3251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54E4C13-8BDA-DEC4-93D5-A2641459D24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233463" y="4046179"/>
            <a:ext cx="3733800" cy="37338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DC96A73-09D6-6E0A-9D90-1520DE01013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633104" y="3931879"/>
            <a:ext cx="3111500" cy="39624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4CDF70-9D75-9CAF-8494-CA24B931569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93045" y="4287479"/>
            <a:ext cx="3251200" cy="3251200"/>
          </a:xfrm>
          <a:prstGeom prst="rect">
            <a:avLst/>
          </a:prstGeom>
        </p:spPr>
      </p:pic>
      <p:sp>
        <p:nvSpPr>
          <p:cNvPr id="10" name="Text 3">
            <a:hlinkClick r:id="rId10"/>
            <a:extLst>
              <a:ext uri="{FF2B5EF4-FFF2-40B4-BE49-F238E27FC236}">
                <a16:creationId xmlns:a16="http://schemas.microsoft.com/office/drawing/2014/main" id="{19554CE3-94C6-3021-CB00-EB456ADDF715}"/>
              </a:ext>
            </a:extLst>
          </p:cNvPr>
          <p:cNvSpPr/>
          <p:nvPr userDrawn="1"/>
        </p:nvSpPr>
        <p:spPr>
          <a:xfrm>
            <a:off x="1219352" y="2438400"/>
            <a:ext cx="10695557" cy="5432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485991">
              <a:lnSpc>
                <a:spcPts val="4600"/>
              </a:lnSpc>
            </a:pPr>
            <a:r>
              <a:rPr lang="ru-RU" sz="3600" u="sng" dirty="0">
                <a:solidFill>
                  <a:schemeClr val="bg1"/>
                </a:solidFill>
                <a:latin typeface="Graphik LC Medium" panose="020B0503030202060203" pitchFamily="34" charset="0"/>
              </a:rPr>
              <a:t>Больше 3D здесь</a:t>
            </a:r>
            <a:endParaRPr lang="en-US" sz="3600" u="sng" dirty="0">
              <a:solidFill>
                <a:schemeClr val="bg1"/>
              </a:solidFill>
              <a:latin typeface="Graphik LC Medium" panose="020B0503030202060203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B1330BB-4D45-5650-8C69-3B49B7E4CBF1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20100546" y="8546116"/>
            <a:ext cx="3086100" cy="30988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C40F145-1CDA-6BA9-8F6C-1347D70AB422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6342782" y="8476266"/>
            <a:ext cx="3238500" cy="32385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D53D979-DD07-1775-F202-C309019A0EA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2477191" y="8476266"/>
            <a:ext cx="3251200" cy="32385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8EA84AE-BB99-0D9D-6B0C-CFEFA9ECE61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398356" y="8476266"/>
            <a:ext cx="3251200" cy="32385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9DD3357-8342-D8B2-FC32-3FBFFBD33114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628163" y="8476266"/>
            <a:ext cx="3238500" cy="32385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A55D5E7-ACE1-A355-BD61-E590159CEEF1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45270" y="8476266"/>
            <a:ext cx="32512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953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_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FD56CFCC-604A-D644-3ADB-8E93CED0E809}"/>
              </a:ext>
            </a:extLst>
          </p:cNvPr>
          <p:cNvGrpSpPr/>
          <p:nvPr userDrawn="1"/>
        </p:nvGrpSpPr>
        <p:grpSpPr>
          <a:xfrm>
            <a:off x="406451" y="1358900"/>
            <a:ext cx="23586848" cy="10999788"/>
            <a:chOff x="406451" y="1358900"/>
            <a:chExt cx="23586848" cy="10999788"/>
          </a:xfrm>
        </p:grpSpPr>
        <p:pic>
          <p:nvPicPr>
            <p:cNvPr id="6" name="Image 0" descr=" ">
              <a:extLst>
                <a:ext uri="{FF2B5EF4-FFF2-40B4-BE49-F238E27FC236}">
                  <a16:creationId xmlns:a16="http://schemas.microsoft.com/office/drawing/2014/main" id="{0ADD3802-8A07-6FD3-F657-A2C67D85F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187527" y="1358900"/>
              <a:ext cx="25403" cy="10999788"/>
            </a:xfrm>
            <a:prstGeom prst="rect">
              <a:avLst/>
            </a:prstGeom>
          </p:spPr>
        </p:pic>
        <p:pic>
          <p:nvPicPr>
            <p:cNvPr id="7" name="Image 1" descr=" ">
              <a:extLst>
                <a:ext uri="{FF2B5EF4-FFF2-40B4-BE49-F238E27FC236}">
                  <a16:creationId xmlns:a16="http://schemas.microsoft.com/office/drawing/2014/main" id="{02E273C2-15A8-E29F-5614-40E57E3E1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353146" y="1358900"/>
              <a:ext cx="1859784" cy="10999788"/>
            </a:xfrm>
            <a:prstGeom prst="rect">
              <a:avLst/>
            </a:prstGeom>
          </p:spPr>
        </p:pic>
        <p:pic>
          <p:nvPicPr>
            <p:cNvPr id="8" name="Image 2" descr=" ">
              <a:extLst>
                <a:ext uri="{FF2B5EF4-FFF2-40B4-BE49-F238E27FC236}">
                  <a16:creationId xmlns:a16="http://schemas.microsoft.com/office/drawing/2014/main" id="{23B2FC7C-57B8-63EE-597B-011FD2074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24601" y="1358900"/>
              <a:ext cx="3688348" cy="10999788"/>
            </a:xfrm>
            <a:prstGeom prst="rect">
              <a:avLst/>
            </a:prstGeom>
          </p:spPr>
        </p:pic>
        <p:pic>
          <p:nvPicPr>
            <p:cNvPr id="9" name="Image 3" descr=" ">
              <a:extLst>
                <a:ext uri="{FF2B5EF4-FFF2-40B4-BE49-F238E27FC236}">
                  <a16:creationId xmlns:a16="http://schemas.microsoft.com/office/drawing/2014/main" id="{485E5062-19AA-3432-5670-265DFBE41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99294" y="1358900"/>
              <a:ext cx="5513283" cy="10999788"/>
            </a:xfrm>
            <a:prstGeom prst="rect">
              <a:avLst/>
            </a:prstGeom>
          </p:spPr>
        </p:pic>
        <p:pic>
          <p:nvPicPr>
            <p:cNvPr id="10" name="Image 4" descr=" ">
              <a:extLst>
                <a:ext uri="{FF2B5EF4-FFF2-40B4-BE49-F238E27FC236}">
                  <a16:creationId xmlns:a16="http://schemas.microsoft.com/office/drawing/2014/main" id="{32C549C2-ED56-F392-82A7-BADF1A7F5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867828" y="1358900"/>
              <a:ext cx="7344755" cy="10999788"/>
            </a:xfrm>
            <a:prstGeom prst="rect">
              <a:avLst/>
            </a:prstGeom>
          </p:spPr>
        </p:pic>
        <p:pic>
          <p:nvPicPr>
            <p:cNvPr id="11" name="Image 5" descr=" ">
              <a:extLst>
                <a:ext uri="{FF2B5EF4-FFF2-40B4-BE49-F238E27FC236}">
                  <a16:creationId xmlns:a16="http://schemas.microsoft.com/office/drawing/2014/main" id="{DC86271D-EBF1-9FC4-4FD7-B37B36180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039264" y="1358900"/>
              <a:ext cx="9173318" cy="10999788"/>
            </a:xfrm>
            <a:prstGeom prst="rect">
              <a:avLst/>
            </a:prstGeom>
          </p:spPr>
        </p:pic>
        <p:pic>
          <p:nvPicPr>
            <p:cNvPr id="12" name="Image 6" descr=" ">
              <a:extLst>
                <a:ext uri="{FF2B5EF4-FFF2-40B4-BE49-F238E27FC236}">
                  <a16:creationId xmlns:a16="http://schemas.microsoft.com/office/drawing/2014/main" id="{5BCAC3B7-D86E-9082-FFFA-66BA9EA1F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211414" y="1358900"/>
              <a:ext cx="11001162" cy="10999788"/>
            </a:xfrm>
            <a:prstGeom prst="rect">
              <a:avLst/>
            </a:prstGeom>
          </p:spPr>
        </p:pic>
        <p:pic>
          <p:nvPicPr>
            <p:cNvPr id="13" name="Image 7" descr=" ">
              <a:extLst>
                <a:ext uri="{FF2B5EF4-FFF2-40B4-BE49-F238E27FC236}">
                  <a16:creationId xmlns:a16="http://schemas.microsoft.com/office/drawing/2014/main" id="{F08EE5B7-8C7C-9852-7814-9D563E9F5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187527" y="1358900"/>
              <a:ext cx="25403" cy="10999788"/>
            </a:xfrm>
            <a:prstGeom prst="rect">
              <a:avLst/>
            </a:prstGeom>
          </p:spPr>
        </p:pic>
        <p:pic>
          <p:nvPicPr>
            <p:cNvPr id="14" name="Image 8" descr=" ">
              <a:extLst>
                <a:ext uri="{FF2B5EF4-FFF2-40B4-BE49-F238E27FC236}">
                  <a16:creationId xmlns:a16="http://schemas.microsoft.com/office/drawing/2014/main" id="{120178A7-1CB3-FECE-B8C5-7315EDBF6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187173" y="1358900"/>
              <a:ext cx="1859778" cy="10999788"/>
            </a:xfrm>
            <a:prstGeom prst="rect">
              <a:avLst/>
            </a:prstGeom>
          </p:spPr>
        </p:pic>
        <p:pic>
          <p:nvPicPr>
            <p:cNvPr id="15" name="Image 9" descr=" ">
              <a:extLst>
                <a:ext uri="{FF2B5EF4-FFF2-40B4-BE49-F238E27FC236}">
                  <a16:creationId xmlns:a16="http://schemas.microsoft.com/office/drawing/2014/main" id="{28635B24-54A0-D5ED-E7B7-E01CC0D0D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2187173" y="1358900"/>
              <a:ext cx="3688348" cy="10999788"/>
            </a:xfrm>
            <a:prstGeom prst="rect">
              <a:avLst/>
            </a:prstGeom>
          </p:spPr>
        </p:pic>
        <p:pic>
          <p:nvPicPr>
            <p:cNvPr id="16" name="Image 10" descr=" ">
              <a:extLst>
                <a:ext uri="{FF2B5EF4-FFF2-40B4-BE49-F238E27FC236}">
                  <a16:creationId xmlns:a16="http://schemas.microsoft.com/office/drawing/2014/main" id="{BB091BD4-6E49-0360-702A-A745E07B3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2187527" y="1358900"/>
              <a:ext cx="5513283" cy="10999788"/>
            </a:xfrm>
            <a:prstGeom prst="rect">
              <a:avLst/>
            </a:prstGeom>
          </p:spPr>
        </p:pic>
        <p:pic>
          <p:nvPicPr>
            <p:cNvPr id="17" name="Image 11" descr=" ">
              <a:extLst>
                <a:ext uri="{FF2B5EF4-FFF2-40B4-BE49-F238E27FC236}">
                  <a16:creationId xmlns:a16="http://schemas.microsoft.com/office/drawing/2014/main" id="{06AA8F03-C9F6-A6C8-003E-804DD68C2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2187527" y="1358900"/>
              <a:ext cx="7344755" cy="10999788"/>
            </a:xfrm>
            <a:prstGeom prst="rect">
              <a:avLst/>
            </a:prstGeom>
          </p:spPr>
        </p:pic>
        <p:pic>
          <p:nvPicPr>
            <p:cNvPr id="18" name="Image 12" descr=" ">
              <a:extLst>
                <a:ext uri="{FF2B5EF4-FFF2-40B4-BE49-F238E27FC236}">
                  <a16:creationId xmlns:a16="http://schemas.microsoft.com/office/drawing/2014/main" id="{F403EE08-09AB-A700-764B-3777A4D17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2187527" y="1358900"/>
              <a:ext cx="9173318" cy="10999788"/>
            </a:xfrm>
            <a:prstGeom prst="rect">
              <a:avLst/>
            </a:prstGeom>
          </p:spPr>
        </p:pic>
        <p:pic>
          <p:nvPicPr>
            <p:cNvPr id="19" name="Image 13" descr=" ">
              <a:extLst>
                <a:ext uri="{FF2B5EF4-FFF2-40B4-BE49-F238E27FC236}">
                  <a16:creationId xmlns:a16="http://schemas.microsoft.com/office/drawing/2014/main" id="{F7266EDF-0877-9EF0-E0D3-66D76797B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2187527" y="1358900"/>
              <a:ext cx="11001162" cy="10999788"/>
            </a:xfrm>
            <a:prstGeom prst="rect">
              <a:avLst/>
            </a:prstGeom>
          </p:spPr>
        </p:pic>
        <p:pic>
          <p:nvPicPr>
            <p:cNvPr id="20" name="Image 14" descr=" ">
              <a:extLst>
                <a:ext uri="{FF2B5EF4-FFF2-40B4-BE49-F238E27FC236}">
                  <a16:creationId xmlns:a16="http://schemas.microsoft.com/office/drawing/2014/main" id="{DFFC0D4A-3361-04E4-7FA6-853774068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406451" y="6027080"/>
              <a:ext cx="1634573" cy="1634368"/>
            </a:xfrm>
            <a:prstGeom prst="rect">
              <a:avLst/>
            </a:prstGeom>
          </p:spPr>
        </p:pic>
        <p:pic>
          <p:nvPicPr>
            <p:cNvPr id="21" name="Image 15" descr=" ">
              <a:extLst>
                <a:ext uri="{FF2B5EF4-FFF2-40B4-BE49-F238E27FC236}">
                  <a16:creationId xmlns:a16="http://schemas.microsoft.com/office/drawing/2014/main" id="{B4407C05-8E57-985E-67B1-43F057C43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2358726" y="6027080"/>
              <a:ext cx="1634573" cy="1634368"/>
            </a:xfrm>
            <a:prstGeom prst="rect">
              <a:avLst/>
            </a:prstGeom>
          </p:spPr>
        </p:pic>
      </p:grpSp>
      <p:pic>
        <p:nvPicPr>
          <p:cNvPr id="22" name="Image 17" descr=" ">
            <a:extLst>
              <a:ext uri="{FF2B5EF4-FFF2-40B4-BE49-F238E27FC236}">
                <a16:creationId xmlns:a16="http://schemas.microsoft.com/office/drawing/2014/main" id="{78398245-0457-ECB2-B1F1-186FF6191981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24" name="Текст 11">
            <a:extLst>
              <a:ext uri="{FF2B5EF4-FFF2-40B4-BE49-F238E27FC236}">
                <a16:creationId xmlns:a16="http://schemas.microsoft.com/office/drawing/2014/main" id="{6373765E-784B-CA47-C443-A123576518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58922" y="5703838"/>
            <a:ext cx="7069331" cy="2308324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algn="ctr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Заголовок подраздела</a:t>
            </a:r>
          </a:p>
        </p:txBody>
      </p:sp>
    </p:spTree>
    <p:extLst>
      <p:ext uri="{BB962C8B-B14F-4D97-AF65-F5344CB8AC3E}">
        <p14:creationId xmlns:p14="http://schemas.microsoft.com/office/powerpoint/2010/main" val="34091979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итель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Рисунок 6">
            <a:extLst>
              <a:ext uri="{FF2B5EF4-FFF2-40B4-BE49-F238E27FC236}">
                <a16:creationId xmlns:a16="http://schemas.microsoft.com/office/drawing/2014/main" id="{04E63315-1FD1-425F-AE02-1FD581B99E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9352" y="1219199"/>
            <a:ext cx="9754803" cy="11277599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9773116-D883-1143-03AE-344D08E75DE8}"/>
              </a:ext>
            </a:extLst>
          </p:cNvPr>
          <p:cNvGrpSpPr/>
          <p:nvPr userDrawn="1"/>
        </p:nvGrpSpPr>
        <p:grpSpPr>
          <a:xfrm>
            <a:off x="12384048" y="1219200"/>
            <a:ext cx="9112922" cy="8270675"/>
            <a:chOff x="12384048" y="1219200"/>
            <a:chExt cx="9112922" cy="8270675"/>
          </a:xfrm>
        </p:grpSpPr>
        <p:sp>
          <p:nvSpPr>
            <p:cNvPr id="4" name="Shape 1">
              <a:extLst>
                <a:ext uri="{FF2B5EF4-FFF2-40B4-BE49-F238E27FC236}">
                  <a16:creationId xmlns:a16="http://schemas.microsoft.com/office/drawing/2014/main" id="{6ACD4361-0C6D-966F-45C7-4E7E1335178B}"/>
                </a:ext>
              </a:extLst>
            </p:cNvPr>
            <p:cNvSpPr/>
            <p:nvPr/>
          </p:nvSpPr>
          <p:spPr>
            <a:xfrm>
              <a:off x="12384048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8756C4CD-7C4A-DBF0-79CB-A799E697C5CA}"/>
                </a:ext>
              </a:extLst>
            </p:cNvPr>
            <p:cNvSpPr/>
            <p:nvPr/>
          </p:nvSpPr>
          <p:spPr>
            <a:xfrm>
              <a:off x="19014245" y="369867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3" name="Shape 3">
              <a:extLst>
                <a:ext uri="{FF2B5EF4-FFF2-40B4-BE49-F238E27FC236}">
                  <a16:creationId xmlns:a16="http://schemas.microsoft.com/office/drawing/2014/main" id="{C83854F6-8358-A6FF-2714-B322BAEEEA9A}"/>
                </a:ext>
              </a:extLst>
            </p:cNvPr>
            <p:cNvSpPr/>
            <p:nvPr/>
          </p:nvSpPr>
          <p:spPr>
            <a:xfrm>
              <a:off x="15699147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4" name="Shape 4">
              <a:extLst>
                <a:ext uri="{FF2B5EF4-FFF2-40B4-BE49-F238E27FC236}">
                  <a16:creationId xmlns:a16="http://schemas.microsoft.com/office/drawing/2014/main" id="{833076AF-9815-3E37-019C-3D24CD7E8060}"/>
                </a:ext>
              </a:extLst>
            </p:cNvPr>
            <p:cNvSpPr/>
            <p:nvPr/>
          </p:nvSpPr>
          <p:spPr>
            <a:xfrm>
              <a:off x="14034423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5" name="Shape 5">
              <a:extLst>
                <a:ext uri="{FF2B5EF4-FFF2-40B4-BE49-F238E27FC236}">
                  <a16:creationId xmlns:a16="http://schemas.microsoft.com/office/drawing/2014/main" id="{B791AB42-C3C3-9B6A-C8F0-5D1AFDB9D332}"/>
                </a:ext>
              </a:extLst>
            </p:cNvPr>
            <p:cNvSpPr/>
            <p:nvPr/>
          </p:nvSpPr>
          <p:spPr>
            <a:xfrm>
              <a:off x="20664608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6" name="Shape 6">
              <a:extLst>
                <a:ext uri="{FF2B5EF4-FFF2-40B4-BE49-F238E27FC236}">
                  <a16:creationId xmlns:a16="http://schemas.microsoft.com/office/drawing/2014/main" id="{25CF1195-E733-2A1F-97C8-75A3B7EA8948}"/>
                </a:ext>
              </a:extLst>
            </p:cNvPr>
            <p:cNvSpPr/>
            <p:nvPr/>
          </p:nvSpPr>
          <p:spPr>
            <a:xfrm>
              <a:off x="17349522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7" name="Shape 7">
              <a:extLst>
                <a:ext uri="{FF2B5EF4-FFF2-40B4-BE49-F238E27FC236}">
                  <a16:creationId xmlns:a16="http://schemas.microsoft.com/office/drawing/2014/main" id="{D33F79F3-2114-6326-53F8-1A5E1053F285}"/>
                </a:ext>
              </a:extLst>
            </p:cNvPr>
            <p:cNvSpPr/>
            <p:nvPr/>
          </p:nvSpPr>
          <p:spPr>
            <a:xfrm>
              <a:off x="13216417" y="369867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8" name="Shape 8">
              <a:extLst>
                <a:ext uri="{FF2B5EF4-FFF2-40B4-BE49-F238E27FC236}">
                  <a16:creationId xmlns:a16="http://schemas.microsoft.com/office/drawing/2014/main" id="{1FB252AF-4275-3B79-1812-0F489EA63AA3}"/>
                </a:ext>
              </a:extLst>
            </p:cNvPr>
            <p:cNvSpPr/>
            <p:nvPr/>
          </p:nvSpPr>
          <p:spPr>
            <a:xfrm>
              <a:off x="19832251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29" name="Shape 9">
              <a:extLst>
                <a:ext uri="{FF2B5EF4-FFF2-40B4-BE49-F238E27FC236}">
                  <a16:creationId xmlns:a16="http://schemas.microsoft.com/office/drawing/2014/main" id="{1A7B5873-3DB9-8A52-88CA-759D7987B96F}"/>
                </a:ext>
              </a:extLst>
            </p:cNvPr>
            <p:cNvSpPr/>
            <p:nvPr/>
          </p:nvSpPr>
          <p:spPr>
            <a:xfrm>
              <a:off x="16531516" y="369867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0" name="Shape 10">
              <a:extLst>
                <a:ext uri="{FF2B5EF4-FFF2-40B4-BE49-F238E27FC236}">
                  <a16:creationId xmlns:a16="http://schemas.microsoft.com/office/drawing/2014/main" id="{25D001C8-B563-749E-155A-111D773063A5}"/>
                </a:ext>
              </a:extLst>
            </p:cNvPr>
            <p:cNvSpPr/>
            <p:nvPr/>
          </p:nvSpPr>
          <p:spPr>
            <a:xfrm>
              <a:off x="14866777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1" name="Shape 11">
              <a:extLst>
                <a:ext uri="{FF2B5EF4-FFF2-40B4-BE49-F238E27FC236}">
                  <a16:creationId xmlns:a16="http://schemas.microsoft.com/office/drawing/2014/main" id="{884420DF-E614-97A3-6C93-2EF4E850614D}"/>
                </a:ext>
              </a:extLst>
            </p:cNvPr>
            <p:cNvSpPr/>
            <p:nvPr/>
          </p:nvSpPr>
          <p:spPr>
            <a:xfrm>
              <a:off x="18181876" y="369867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2" name="Shape 12">
              <a:extLst>
                <a:ext uri="{FF2B5EF4-FFF2-40B4-BE49-F238E27FC236}">
                  <a16:creationId xmlns:a16="http://schemas.microsoft.com/office/drawing/2014/main" id="{A45B4072-962D-18E8-B39C-6EB1FDCD0CA5}"/>
                </a:ext>
              </a:extLst>
            </p:cNvPr>
            <p:cNvSpPr/>
            <p:nvPr/>
          </p:nvSpPr>
          <p:spPr>
            <a:xfrm>
              <a:off x="12384048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3" name="Shape 13">
              <a:extLst>
                <a:ext uri="{FF2B5EF4-FFF2-40B4-BE49-F238E27FC236}">
                  <a16:creationId xmlns:a16="http://schemas.microsoft.com/office/drawing/2014/main" id="{F28F748D-50D1-A6C5-B8CA-5B201921C6EF}"/>
                </a:ext>
              </a:extLst>
            </p:cNvPr>
            <p:cNvSpPr/>
            <p:nvPr/>
          </p:nvSpPr>
          <p:spPr>
            <a:xfrm>
              <a:off x="19014245" y="2872184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4" name="Shape 14">
              <a:extLst>
                <a:ext uri="{FF2B5EF4-FFF2-40B4-BE49-F238E27FC236}">
                  <a16:creationId xmlns:a16="http://schemas.microsoft.com/office/drawing/2014/main" id="{5DF9D4EA-AE35-8211-69CF-44DA55A98824}"/>
                </a:ext>
              </a:extLst>
            </p:cNvPr>
            <p:cNvSpPr/>
            <p:nvPr/>
          </p:nvSpPr>
          <p:spPr>
            <a:xfrm>
              <a:off x="15699147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5" name="Shape 15">
              <a:extLst>
                <a:ext uri="{FF2B5EF4-FFF2-40B4-BE49-F238E27FC236}">
                  <a16:creationId xmlns:a16="http://schemas.microsoft.com/office/drawing/2014/main" id="{9C6F6B41-16DD-F00E-CED0-DC3413604C0C}"/>
                </a:ext>
              </a:extLst>
            </p:cNvPr>
            <p:cNvSpPr/>
            <p:nvPr/>
          </p:nvSpPr>
          <p:spPr>
            <a:xfrm>
              <a:off x="14034423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6" name="Shape 16">
              <a:extLst>
                <a:ext uri="{FF2B5EF4-FFF2-40B4-BE49-F238E27FC236}">
                  <a16:creationId xmlns:a16="http://schemas.microsoft.com/office/drawing/2014/main" id="{21B57D3F-89E0-08D2-6AE1-905CD36B76A4}"/>
                </a:ext>
              </a:extLst>
            </p:cNvPr>
            <p:cNvSpPr/>
            <p:nvPr/>
          </p:nvSpPr>
          <p:spPr>
            <a:xfrm>
              <a:off x="20664608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7" name="Shape 17">
              <a:extLst>
                <a:ext uri="{FF2B5EF4-FFF2-40B4-BE49-F238E27FC236}">
                  <a16:creationId xmlns:a16="http://schemas.microsoft.com/office/drawing/2014/main" id="{6EBAF96F-393F-3E03-902B-0E0C1CBE3B53}"/>
                </a:ext>
              </a:extLst>
            </p:cNvPr>
            <p:cNvSpPr/>
            <p:nvPr/>
          </p:nvSpPr>
          <p:spPr>
            <a:xfrm>
              <a:off x="17349522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8" name="Shape 18">
              <a:extLst>
                <a:ext uri="{FF2B5EF4-FFF2-40B4-BE49-F238E27FC236}">
                  <a16:creationId xmlns:a16="http://schemas.microsoft.com/office/drawing/2014/main" id="{C36B9AF0-59A4-8D34-807A-A22189C7E34D}"/>
                </a:ext>
              </a:extLst>
            </p:cNvPr>
            <p:cNvSpPr/>
            <p:nvPr/>
          </p:nvSpPr>
          <p:spPr>
            <a:xfrm>
              <a:off x="13216417" y="2872184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39" name="Shape 19">
              <a:extLst>
                <a:ext uri="{FF2B5EF4-FFF2-40B4-BE49-F238E27FC236}">
                  <a16:creationId xmlns:a16="http://schemas.microsoft.com/office/drawing/2014/main" id="{9D85E0E0-5D07-84C6-CFD7-5445B9F935E4}"/>
                </a:ext>
              </a:extLst>
            </p:cNvPr>
            <p:cNvSpPr/>
            <p:nvPr/>
          </p:nvSpPr>
          <p:spPr>
            <a:xfrm>
              <a:off x="19832251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0" name="Shape 20">
              <a:extLst>
                <a:ext uri="{FF2B5EF4-FFF2-40B4-BE49-F238E27FC236}">
                  <a16:creationId xmlns:a16="http://schemas.microsoft.com/office/drawing/2014/main" id="{A4D72BE5-97A2-0C42-F05D-76006090342E}"/>
                </a:ext>
              </a:extLst>
            </p:cNvPr>
            <p:cNvSpPr/>
            <p:nvPr/>
          </p:nvSpPr>
          <p:spPr>
            <a:xfrm>
              <a:off x="16531516" y="2872184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1" name="Shape 21">
              <a:extLst>
                <a:ext uri="{FF2B5EF4-FFF2-40B4-BE49-F238E27FC236}">
                  <a16:creationId xmlns:a16="http://schemas.microsoft.com/office/drawing/2014/main" id="{BC36E8A1-3257-61EC-F6BD-37E71EBE3264}"/>
                </a:ext>
              </a:extLst>
            </p:cNvPr>
            <p:cNvSpPr/>
            <p:nvPr/>
          </p:nvSpPr>
          <p:spPr>
            <a:xfrm>
              <a:off x="14866777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2" name="Shape 22">
              <a:extLst>
                <a:ext uri="{FF2B5EF4-FFF2-40B4-BE49-F238E27FC236}">
                  <a16:creationId xmlns:a16="http://schemas.microsoft.com/office/drawing/2014/main" id="{82326853-50B0-6272-3D24-0B329CDE6022}"/>
                </a:ext>
              </a:extLst>
            </p:cNvPr>
            <p:cNvSpPr/>
            <p:nvPr/>
          </p:nvSpPr>
          <p:spPr>
            <a:xfrm>
              <a:off x="18181876" y="2872184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3" name="Shape 23">
              <a:extLst>
                <a:ext uri="{FF2B5EF4-FFF2-40B4-BE49-F238E27FC236}">
                  <a16:creationId xmlns:a16="http://schemas.microsoft.com/office/drawing/2014/main" id="{242E0504-9CC9-AEF4-B2DE-A595C6719943}"/>
                </a:ext>
              </a:extLst>
            </p:cNvPr>
            <p:cNvSpPr/>
            <p:nvPr/>
          </p:nvSpPr>
          <p:spPr>
            <a:xfrm>
              <a:off x="12384048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4" name="Shape 24">
              <a:extLst>
                <a:ext uri="{FF2B5EF4-FFF2-40B4-BE49-F238E27FC236}">
                  <a16:creationId xmlns:a16="http://schemas.microsoft.com/office/drawing/2014/main" id="{E5A3F6DD-4124-2369-5695-33F9F35C38EE}"/>
                </a:ext>
              </a:extLst>
            </p:cNvPr>
            <p:cNvSpPr/>
            <p:nvPr/>
          </p:nvSpPr>
          <p:spPr>
            <a:xfrm>
              <a:off x="19014245" y="4525169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5" name="Shape 25">
              <a:extLst>
                <a:ext uri="{FF2B5EF4-FFF2-40B4-BE49-F238E27FC236}">
                  <a16:creationId xmlns:a16="http://schemas.microsoft.com/office/drawing/2014/main" id="{865FBFFE-78E0-FA1F-3844-861FA30D31A4}"/>
                </a:ext>
              </a:extLst>
            </p:cNvPr>
            <p:cNvSpPr/>
            <p:nvPr/>
          </p:nvSpPr>
          <p:spPr>
            <a:xfrm>
              <a:off x="15699147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6" name="Shape 26">
              <a:extLst>
                <a:ext uri="{FF2B5EF4-FFF2-40B4-BE49-F238E27FC236}">
                  <a16:creationId xmlns:a16="http://schemas.microsoft.com/office/drawing/2014/main" id="{520E2205-E35F-4FD6-44AA-6CB5EB5149AF}"/>
                </a:ext>
              </a:extLst>
            </p:cNvPr>
            <p:cNvSpPr/>
            <p:nvPr/>
          </p:nvSpPr>
          <p:spPr>
            <a:xfrm>
              <a:off x="14034423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7" name="Shape 27">
              <a:extLst>
                <a:ext uri="{FF2B5EF4-FFF2-40B4-BE49-F238E27FC236}">
                  <a16:creationId xmlns:a16="http://schemas.microsoft.com/office/drawing/2014/main" id="{BF6FC13C-C38E-F1EA-8DC7-596FE379FC5B}"/>
                </a:ext>
              </a:extLst>
            </p:cNvPr>
            <p:cNvSpPr/>
            <p:nvPr/>
          </p:nvSpPr>
          <p:spPr>
            <a:xfrm>
              <a:off x="20664608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8" name="Shape 28">
              <a:extLst>
                <a:ext uri="{FF2B5EF4-FFF2-40B4-BE49-F238E27FC236}">
                  <a16:creationId xmlns:a16="http://schemas.microsoft.com/office/drawing/2014/main" id="{7EA7FABD-5023-2EE6-5A7E-DA0C445B5848}"/>
                </a:ext>
              </a:extLst>
            </p:cNvPr>
            <p:cNvSpPr/>
            <p:nvPr/>
          </p:nvSpPr>
          <p:spPr>
            <a:xfrm>
              <a:off x="17349522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49" name="Shape 29">
              <a:extLst>
                <a:ext uri="{FF2B5EF4-FFF2-40B4-BE49-F238E27FC236}">
                  <a16:creationId xmlns:a16="http://schemas.microsoft.com/office/drawing/2014/main" id="{F94C48FD-AA60-CEFE-0BAD-1976C401DD8B}"/>
                </a:ext>
              </a:extLst>
            </p:cNvPr>
            <p:cNvSpPr/>
            <p:nvPr/>
          </p:nvSpPr>
          <p:spPr>
            <a:xfrm>
              <a:off x="13216417" y="4525169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0" name="Shape 30">
              <a:extLst>
                <a:ext uri="{FF2B5EF4-FFF2-40B4-BE49-F238E27FC236}">
                  <a16:creationId xmlns:a16="http://schemas.microsoft.com/office/drawing/2014/main" id="{F6BDFBFD-EF52-4CC3-3D8F-1D809BC34517}"/>
                </a:ext>
              </a:extLst>
            </p:cNvPr>
            <p:cNvSpPr/>
            <p:nvPr/>
          </p:nvSpPr>
          <p:spPr>
            <a:xfrm>
              <a:off x="19832251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1" name="Shape 31">
              <a:extLst>
                <a:ext uri="{FF2B5EF4-FFF2-40B4-BE49-F238E27FC236}">
                  <a16:creationId xmlns:a16="http://schemas.microsoft.com/office/drawing/2014/main" id="{1FAEB62D-6D23-23D3-C396-858603AF8D65}"/>
                </a:ext>
              </a:extLst>
            </p:cNvPr>
            <p:cNvSpPr/>
            <p:nvPr/>
          </p:nvSpPr>
          <p:spPr>
            <a:xfrm>
              <a:off x="16531516" y="4525169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2" name="Shape 32">
              <a:extLst>
                <a:ext uri="{FF2B5EF4-FFF2-40B4-BE49-F238E27FC236}">
                  <a16:creationId xmlns:a16="http://schemas.microsoft.com/office/drawing/2014/main" id="{AA825406-CEBC-8079-0D45-E93042AFC758}"/>
                </a:ext>
              </a:extLst>
            </p:cNvPr>
            <p:cNvSpPr/>
            <p:nvPr/>
          </p:nvSpPr>
          <p:spPr>
            <a:xfrm>
              <a:off x="14866777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3" name="Shape 33">
              <a:extLst>
                <a:ext uri="{FF2B5EF4-FFF2-40B4-BE49-F238E27FC236}">
                  <a16:creationId xmlns:a16="http://schemas.microsoft.com/office/drawing/2014/main" id="{3640DE50-2D1C-F492-93D7-32C8F90BEC9F}"/>
                </a:ext>
              </a:extLst>
            </p:cNvPr>
            <p:cNvSpPr/>
            <p:nvPr/>
          </p:nvSpPr>
          <p:spPr>
            <a:xfrm>
              <a:off x="18181876" y="4525169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4" name="Shape 34">
              <a:extLst>
                <a:ext uri="{FF2B5EF4-FFF2-40B4-BE49-F238E27FC236}">
                  <a16:creationId xmlns:a16="http://schemas.microsoft.com/office/drawing/2014/main" id="{5738B1A9-E8E3-E113-2FB1-539166562B82}"/>
                </a:ext>
              </a:extLst>
            </p:cNvPr>
            <p:cNvSpPr/>
            <p:nvPr/>
          </p:nvSpPr>
          <p:spPr>
            <a:xfrm>
              <a:off x="12384048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5" name="Shape 35">
              <a:extLst>
                <a:ext uri="{FF2B5EF4-FFF2-40B4-BE49-F238E27FC236}">
                  <a16:creationId xmlns:a16="http://schemas.microsoft.com/office/drawing/2014/main" id="{020AD2A0-944D-9AEB-9D31-B2713E53B739}"/>
                </a:ext>
              </a:extLst>
            </p:cNvPr>
            <p:cNvSpPr/>
            <p:nvPr/>
          </p:nvSpPr>
          <p:spPr>
            <a:xfrm>
              <a:off x="19014245" y="535166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6" name="Shape 36">
              <a:extLst>
                <a:ext uri="{FF2B5EF4-FFF2-40B4-BE49-F238E27FC236}">
                  <a16:creationId xmlns:a16="http://schemas.microsoft.com/office/drawing/2014/main" id="{40E78BF5-21CD-E1AC-6749-62BDB22E6639}"/>
                </a:ext>
              </a:extLst>
            </p:cNvPr>
            <p:cNvSpPr/>
            <p:nvPr/>
          </p:nvSpPr>
          <p:spPr>
            <a:xfrm>
              <a:off x="15699147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7" name="Shape 37">
              <a:extLst>
                <a:ext uri="{FF2B5EF4-FFF2-40B4-BE49-F238E27FC236}">
                  <a16:creationId xmlns:a16="http://schemas.microsoft.com/office/drawing/2014/main" id="{AC97486E-28D2-006E-8767-98344192068A}"/>
                </a:ext>
              </a:extLst>
            </p:cNvPr>
            <p:cNvSpPr/>
            <p:nvPr/>
          </p:nvSpPr>
          <p:spPr>
            <a:xfrm>
              <a:off x="14034423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8" name="Shape 38">
              <a:extLst>
                <a:ext uri="{FF2B5EF4-FFF2-40B4-BE49-F238E27FC236}">
                  <a16:creationId xmlns:a16="http://schemas.microsoft.com/office/drawing/2014/main" id="{BED28433-D4B3-6F4D-6106-16E943B95DD0}"/>
                </a:ext>
              </a:extLst>
            </p:cNvPr>
            <p:cNvSpPr/>
            <p:nvPr/>
          </p:nvSpPr>
          <p:spPr>
            <a:xfrm>
              <a:off x="20664608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59" name="Shape 39">
              <a:extLst>
                <a:ext uri="{FF2B5EF4-FFF2-40B4-BE49-F238E27FC236}">
                  <a16:creationId xmlns:a16="http://schemas.microsoft.com/office/drawing/2014/main" id="{2467C2B0-BC8B-BB7A-4D06-11206534BC4B}"/>
                </a:ext>
              </a:extLst>
            </p:cNvPr>
            <p:cNvSpPr/>
            <p:nvPr/>
          </p:nvSpPr>
          <p:spPr>
            <a:xfrm>
              <a:off x="17349522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0" name="Shape 40">
              <a:extLst>
                <a:ext uri="{FF2B5EF4-FFF2-40B4-BE49-F238E27FC236}">
                  <a16:creationId xmlns:a16="http://schemas.microsoft.com/office/drawing/2014/main" id="{827BF965-6871-D5A6-59A9-775BB257AF9B}"/>
                </a:ext>
              </a:extLst>
            </p:cNvPr>
            <p:cNvSpPr/>
            <p:nvPr/>
          </p:nvSpPr>
          <p:spPr>
            <a:xfrm>
              <a:off x="13216417" y="535166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1" name="Shape 41">
              <a:extLst>
                <a:ext uri="{FF2B5EF4-FFF2-40B4-BE49-F238E27FC236}">
                  <a16:creationId xmlns:a16="http://schemas.microsoft.com/office/drawing/2014/main" id="{E9A35395-9418-C1C0-DF53-3DF7109D3668}"/>
                </a:ext>
              </a:extLst>
            </p:cNvPr>
            <p:cNvSpPr/>
            <p:nvPr/>
          </p:nvSpPr>
          <p:spPr>
            <a:xfrm>
              <a:off x="19832251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2" name="Shape 42">
              <a:extLst>
                <a:ext uri="{FF2B5EF4-FFF2-40B4-BE49-F238E27FC236}">
                  <a16:creationId xmlns:a16="http://schemas.microsoft.com/office/drawing/2014/main" id="{089B58E6-9AD1-D9F6-F83E-BAA2A70975B3}"/>
                </a:ext>
              </a:extLst>
            </p:cNvPr>
            <p:cNvSpPr/>
            <p:nvPr/>
          </p:nvSpPr>
          <p:spPr>
            <a:xfrm>
              <a:off x="16531516" y="535166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3" name="Shape 43">
              <a:extLst>
                <a:ext uri="{FF2B5EF4-FFF2-40B4-BE49-F238E27FC236}">
                  <a16:creationId xmlns:a16="http://schemas.microsoft.com/office/drawing/2014/main" id="{DB950E33-5491-802A-DBE8-8433229FC524}"/>
                </a:ext>
              </a:extLst>
            </p:cNvPr>
            <p:cNvSpPr/>
            <p:nvPr/>
          </p:nvSpPr>
          <p:spPr>
            <a:xfrm>
              <a:off x="14866777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4" name="Shape 44">
              <a:extLst>
                <a:ext uri="{FF2B5EF4-FFF2-40B4-BE49-F238E27FC236}">
                  <a16:creationId xmlns:a16="http://schemas.microsoft.com/office/drawing/2014/main" id="{6933C6F3-C1FE-6CAB-5F9F-0C0F030BB726}"/>
                </a:ext>
              </a:extLst>
            </p:cNvPr>
            <p:cNvSpPr/>
            <p:nvPr/>
          </p:nvSpPr>
          <p:spPr>
            <a:xfrm>
              <a:off x="18181876" y="535166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5" name="Shape 45">
              <a:extLst>
                <a:ext uri="{FF2B5EF4-FFF2-40B4-BE49-F238E27FC236}">
                  <a16:creationId xmlns:a16="http://schemas.microsoft.com/office/drawing/2014/main" id="{6348384E-0980-B658-546C-4605979C22B4}"/>
                </a:ext>
              </a:extLst>
            </p:cNvPr>
            <p:cNvSpPr/>
            <p:nvPr/>
          </p:nvSpPr>
          <p:spPr>
            <a:xfrm>
              <a:off x="12384048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6" name="Shape 46">
              <a:extLst>
                <a:ext uri="{FF2B5EF4-FFF2-40B4-BE49-F238E27FC236}">
                  <a16:creationId xmlns:a16="http://schemas.microsoft.com/office/drawing/2014/main" id="{45D1AEAE-08DA-BC37-0859-E25333A6362A}"/>
                </a:ext>
              </a:extLst>
            </p:cNvPr>
            <p:cNvSpPr/>
            <p:nvPr/>
          </p:nvSpPr>
          <p:spPr>
            <a:xfrm>
              <a:off x="19014245" y="617814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7" name="Shape 47">
              <a:extLst>
                <a:ext uri="{FF2B5EF4-FFF2-40B4-BE49-F238E27FC236}">
                  <a16:creationId xmlns:a16="http://schemas.microsoft.com/office/drawing/2014/main" id="{5E5780CF-07C7-C84B-9EF0-1ABF627CCA4E}"/>
                </a:ext>
              </a:extLst>
            </p:cNvPr>
            <p:cNvSpPr/>
            <p:nvPr/>
          </p:nvSpPr>
          <p:spPr>
            <a:xfrm>
              <a:off x="15699147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8" name="Shape 48">
              <a:extLst>
                <a:ext uri="{FF2B5EF4-FFF2-40B4-BE49-F238E27FC236}">
                  <a16:creationId xmlns:a16="http://schemas.microsoft.com/office/drawing/2014/main" id="{4BD250E5-0EC4-51E0-F43E-423C5B7A2C0D}"/>
                </a:ext>
              </a:extLst>
            </p:cNvPr>
            <p:cNvSpPr/>
            <p:nvPr/>
          </p:nvSpPr>
          <p:spPr>
            <a:xfrm>
              <a:off x="14034423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69" name="Shape 49">
              <a:extLst>
                <a:ext uri="{FF2B5EF4-FFF2-40B4-BE49-F238E27FC236}">
                  <a16:creationId xmlns:a16="http://schemas.microsoft.com/office/drawing/2014/main" id="{BBDF9F4F-AFF2-4425-25D1-115A4D6812DA}"/>
                </a:ext>
              </a:extLst>
            </p:cNvPr>
            <p:cNvSpPr/>
            <p:nvPr/>
          </p:nvSpPr>
          <p:spPr>
            <a:xfrm>
              <a:off x="20664608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0" name="Shape 50">
              <a:extLst>
                <a:ext uri="{FF2B5EF4-FFF2-40B4-BE49-F238E27FC236}">
                  <a16:creationId xmlns:a16="http://schemas.microsoft.com/office/drawing/2014/main" id="{7C7DAC0E-7A3A-04A8-EE20-B0112C0FC50B}"/>
                </a:ext>
              </a:extLst>
            </p:cNvPr>
            <p:cNvSpPr/>
            <p:nvPr/>
          </p:nvSpPr>
          <p:spPr>
            <a:xfrm>
              <a:off x="17349522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1" name="Shape 51">
              <a:extLst>
                <a:ext uri="{FF2B5EF4-FFF2-40B4-BE49-F238E27FC236}">
                  <a16:creationId xmlns:a16="http://schemas.microsoft.com/office/drawing/2014/main" id="{6D227F62-1D3B-4491-0D95-58C169601896}"/>
                </a:ext>
              </a:extLst>
            </p:cNvPr>
            <p:cNvSpPr/>
            <p:nvPr/>
          </p:nvSpPr>
          <p:spPr>
            <a:xfrm>
              <a:off x="13216417" y="617814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2" name="Shape 52">
              <a:extLst>
                <a:ext uri="{FF2B5EF4-FFF2-40B4-BE49-F238E27FC236}">
                  <a16:creationId xmlns:a16="http://schemas.microsoft.com/office/drawing/2014/main" id="{D1DBB1B1-D08C-C53E-6CAC-9175C6754C03}"/>
                </a:ext>
              </a:extLst>
            </p:cNvPr>
            <p:cNvSpPr/>
            <p:nvPr/>
          </p:nvSpPr>
          <p:spPr>
            <a:xfrm>
              <a:off x="19832251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3" name="Shape 53">
              <a:extLst>
                <a:ext uri="{FF2B5EF4-FFF2-40B4-BE49-F238E27FC236}">
                  <a16:creationId xmlns:a16="http://schemas.microsoft.com/office/drawing/2014/main" id="{EC9739B3-E2F4-69AC-1C1C-67C36BFCE1DA}"/>
                </a:ext>
              </a:extLst>
            </p:cNvPr>
            <p:cNvSpPr/>
            <p:nvPr/>
          </p:nvSpPr>
          <p:spPr>
            <a:xfrm>
              <a:off x="16531516" y="6178141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4" name="Shape 54">
              <a:extLst>
                <a:ext uri="{FF2B5EF4-FFF2-40B4-BE49-F238E27FC236}">
                  <a16:creationId xmlns:a16="http://schemas.microsoft.com/office/drawing/2014/main" id="{CBFF8F1C-EAE9-D6FD-A183-FC40712E22F3}"/>
                </a:ext>
              </a:extLst>
            </p:cNvPr>
            <p:cNvSpPr/>
            <p:nvPr/>
          </p:nvSpPr>
          <p:spPr>
            <a:xfrm>
              <a:off x="14866777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5" name="Shape 55">
              <a:extLst>
                <a:ext uri="{FF2B5EF4-FFF2-40B4-BE49-F238E27FC236}">
                  <a16:creationId xmlns:a16="http://schemas.microsoft.com/office/drawing/2014/main" id="{DC3F8F08-5E84-D0E1-54F9-653FD854411A}"/>
                </a:ext>
              </a:extLst>
            </p:cNvPr>
            <p:cNvSpPr/>
            <p:nvPr/>
          </p:nvSpPr>
          <p:spPr>
            <a:xfrm>
              <a:off x="18181876" y="6178141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6" name="Shape 56">
              <a:extLst>
                <a:ext uri="{FF2B5EF4-FFF2-40B4-BE49-F238E27FC236}">
                  <a16:creationId xmlns:a16="http://schemas.microsoft.com/office/drawing/2014/main" id="{6EB0AAA6-09CD-CDC5-6DCD-6E680C1C1269}"/>
                </a:ext>
              </a:extLst>
            </p:cNvPr>
            <p:cNvSpPr/>
            <p:nvPr/>
          </p:nvSpPr>
          <p:spPr>
            <a:xfrm>
              <a:off x="12384048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7" name="Shape 57">
              <a:extLst>
                <a:ext uri="{FF2B5EF4-FFF2-40B4-BE49-F238E27FC236}">
                  <a16:creationId xmlns:a16="http://schemas.microsoft.com/office/drawing/2014/main" id="{FECD76B6-984D-2E1A-13C6-A211E2E94D0E}"/>
                </a:ext>
              </a:extLst>
            </p:cNvPr>
            <p:cNvSpPr/>
            <p:nvPr/>
          </p:nvSpPr>
          <p:spPr>
            <a:xfrm>
              <a:off x="19014245" y="7004633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8" name="Shape 58">
              <a:extLst>
                <a:ext uri="{FF2B5EF4-FFF2-40B4-BE49-F238E27FC236}">
                  <a16:creationId xmlns:a16="http://schemas.microsoft.com/office/drawing/2014/main" id="{32C377DB-BFD8-FC01-5AC7-19A17EC55AB2}"/>
                </a:ext>
              </a:extLst>
            </p:cNvPr>
            <p:cNvSpPr/>
            <p:nvPr/>
          </p:nvSpPr>
          <p:spPr>
            <a:xfrm>
              <a:off x="15699147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79" name="Shape 59">
              <a:extLst>
                <a:ext uri="{FF2B5EF4-FFF2-40B4-BE49-F238E27FC236}">
                  <a16:creationId xmlns:a16="http://schemas.microsoft.com/office/drawing/2014/main" id="{C9B07355-A838-6DFF-042E-048B7162FA1B}"/>
                </a:ext>
              </a:extLst>
            </p:cNvPr>
            <p:cNvSpPr/>
            <p:nvPr/>
          </p:nvSpPr>
          <p:spPr>
            <a:xfrm>
              <a:off x="14034423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0" name="Shape 60">
              <a:extLst>
                <a:ext uri="{FF2B5EF4-FFF2-40B4-BE49-F238E27FC236}">
                  <a16:creationId xmlns:a16="http://schemas.microsoft.com/office/drawing/2014/main" id="{2004DE75-9224-7481-376A-9F17AB43F7EC}"/>
                </a:ext>
              </a:extLst>
            </p:cNvPr>
            <p:cNvSpPr/>
            <p:nvPr/>
          </p:nvSpPr>
          <p:spPr>
            <a:xfrm>
              <a:off x="20664608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1" name="Shape 61">
              <a:extLst>
                <a:ext uri="{FF2B5EF4-FFF2-40B4-BE49-F238E27FC236}">
                  <a16:creationId xmlns:a16="http://schemas.microsoft.com/office/drawing/2014/main" id="{6A814B20-E594-5B10-6AB6-59D47C1B35B7}"/>
                </a:ext>
              </a:extLst>
            </p:cNvPr>
            <p:cNvSpPr/>
            <p:nvPr/>
          </p:nvSpPr>
          <p:spPr>
            <a:xfrm>
              <a:off x="17349522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2" name="Shape 62">
              <a:extLst>
                <a:ext uri="{FF2B5EF4-FFF2-40B4-BE49-F238E27FC236}">
                  <a16:creationId xmlns:a16="http://schemas.microsoft.com/office/drawing/2014/main" id="{C569E4DE-C693-0B8B-2A16-3F4143564BE4}"/>
                </a:ext>
              </a:extLst>
            </p:cNvPr>
            <p:cNvSpPr/>
            <p:nvPr/>
          </p:nvSpPr>
          <p:spPr>
            <a:xfrm>
              <a:off x="13216417" y="7004633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3" name="Shape 63">
              <a:extLst>
                <a:ext uri="{FF2B5EF4-FFF2-40B4-BE49-F238E27FC236}">
                  <a16:creationId xmlns:a16="http://schemas.microsoft.com/office/drawing/2014/main" id="{A2570050-4440-DF27-2F64-794E8073D457}"/>
                </a:ext>
              </a:extLst>
            </p:cNvPr>
            <p:cNvSpPr/>
            <p:nvPr/>
          </p:nvSpPr>
          <p:spPr>
            <a:xfrm>
              <a:off x="19832251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4" name="Shape 64">
              <a:extLst>
                <a:ext uri="{FF2B5EF4-FFF2-40B4-BE49-F238E27FC236}">
                  <a16:creationId xmlns:a16="http://schemas.microsoft.com/office/drawing/2014/main" id="{5C0FA9CB-18EB-6AE3-F61A-99C852F6EBA8}"/>
                </a:ext>
              </a:extLst>
            </p:cNvPr>
            <p:cNvSpPr/>
            <p:nvPr/>
          </p:nvSpPr>
          <p:spPr>
            <a:xfrm>
              <a:off x="16531516" y="7004633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5" name="Shape 65">
              <a:extLst>
                <a:ext uri="{FF2B5EF4-FFF2-40B4-BE49-F238E27FC236}">
                  <a16:creationId xmlns:a16="http://schemas.microsoft.com/office/drawing/2014/main" id="{045EA232-FB5F-DF66-76E9-C2C75F492007}"/>
                </a:ext>
              </a:extLst>
            </p:cNvPr>
            <p:cNvSpPr/>
            <p:nvPr/>
          </p:nvSpPr>
          <p:spPr>
            <a:xfrm>
              <a:off x="14866777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6" name="Shape 66">
              <a:extLst>
                <a:ext uri="{FF2B5EF4-FFF2-40B4-BE49-F238E27FC236}">
                  <a16:creationId xmlns:a16="http://schemas.microsoft.com/office/drawing/2014/main" id="{667B4A19-E5A7-2038-1A1F-60DF6D9C7464}"/>
                </a:ext>
              </a:extLst>
            </p:cNvPr>
            <p:cNvSpPr/>
            <p:nvPr/>
          </p:nvSpPr>
          <p:spPr>
            <a:xfrm>
              <a:off x="18181876" y="7004633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7" name="Shape 67">
              <a:extLst>
                <a:ext uri="{FF2B5EF4-FFF2-40B4-BE49-F238E27FC236}">
                  <a16:creationId xmlns:a16="http://schemas.microsoft.com/office/drawing/2014/main" id="{2DD50C70-4648-8A99-9879-4F34D089D123}"/>
                </a:ext>
              </a:extLst>
            </p:cNvPr>
            <p:cNvSpPr/>
            <p:nvPr/>
          </p:nvSpPr>
          <p:spPr>
            <a:xfrm>
              <a:off x="12384048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8" name="Shape 68">
              <a:extLst>
                <a:ext uri="{FF2B5EF4-FFF2-40B4-BE49-F238E27FC236}">
                  <a16:creationId xmlns:a16="http://schemas.microsoft.com/office/drawing/2014/main" id="{2FBD91D7-C32C-7069-F22C-CA0117CABA83}"/>
                </a:ext>
              </a:extLst>
            </p:cNvPr>
            <p:cNvSpPr/>
            <p:nvPr/>
          </p:nvSpPr>
          <p:spPr>
            <a:xfrm>
              <a:off x="19014245" y="7831125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89" name="Shape 69">
              <a:extLst>
                <a:ext uri="{FF2B5EF4-FFF2-40B4-BE49-F238E27FC236}">
                  <a16:creationId xmlns:a16="http://schemas.microsoft.com/office/drawing/2014/main" id="{1033E359-89F5-2207-AB45-E5ED5E2B2BFB}"/>
                </a:ext>
              </a:extLst>
            </p:cNvPr>
            <p:cNvSpPr/>
            <p:nvPr/>
          </p:nvSpPr>
          <p:spPr>
            <a:xfrm>
              <a:off x="15699147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0" name="Shape 70">
              <a:extLst>
                <a:ext uri="{FF2B5EF4-FFF2-40B4-BE49-F238E27FC236}">
                  <a16:creationId xmlns:a16="http://schemas.microsoft.com/office/drawing/2014/main" id="{21461832-8475-A09E-0959-2FD9BEB25FFC}"/>
                </a:ext>
              </a:extLst>
            </p:cNvPr>
            <p:cNvSpPr/>
            <p:nvPr/>
          </p:nvSpPr>
          <p:spPr>
            <a:xfrm>
              <a:off x="14034423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1" name="Shape 71">
              <a:extLst>
                <a:ext uri="{FF2B5EF4-FFF2-40B4-BE49-F238E27FC236}">
                  <a16:creationId xmlns:a16="http://schemas.microsoft.com/office/drawing/2014/main" id="{229FE493-3557-67A1-2ABE-4FB049A95396}"/>
                </a:ext>
              </a:extLst>
            </p:cNvPr>
            <p:cNvSpPr/>
            <p:nvPr/>
          </p:nvSpPr>
          <p:spPr>
            <a:xfrm>
              <a:off x="20664608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2" name="Shape 72">
              <a:extLst>
                <a:ext uri="{FF2B5EF4-FFF2-40B4-BE49-F238E27FC236}">
                  <a16:creationId xmlns:a16="http://schemas.microsoft.com/office/drawing/2014/main" id="{7F1C0A5C-F559-66D2-0F23-C6A2E9910257}"/>
                </a:ext>
              </a:extLst>
            </p:cNvPr>
            <p:cNvSpPr/>
            <p:nvPr/>
          </p:nvSpPr>
          <p:spPr>
            <a:xfrm>
              <a:off x="17349522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3" name="Shape 73">
              <a:extLst>
                <a:ext uri="{FF2B5EF4-FFF2-40B4-BE49-F238E27FC236}">
                  <a16:creationId xmlns:a16="http://schemas.microsoft.com/office/drawing/2014/main" id="{3339CEB1-6FF3-F24B-CF6E-16FBD6CBAC29}"/>
                </a:ext>
              </a:extLst>
            </p:cNvPr>
            <p:cNvSpPr/>
            <p:nvPr/>
          </p:nvSpPr>
          <p:spPr>
            <a:xfrm>
              <a:off x="13216417" y="7831125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4" name="Shape 74">
              <a:extLst>
                <a:ext uri="{FF2B5EF4-FFF2-40B4-BE49-F238E27FC236}">
                  <a16:creationId xmlns:a16="http://schemas.microsoft.com/office/drawing/2014/main" id="{67E9FF47-DFD3-0599-88CB-17EFB24C2D72}"/>
                </a:ext>
              </a:extLst>
            </p:cNvPr>
            <p:cNvSpPr/>
            <p:nvPr/>
          </p:nvSpPr>
          <p:spPr>
            <a:xfrm>
              <a:off x="19832251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5" name="Shape 75">
              <a:extLst>
                <a:ext uri="{FF2B5EF4-FFF2-40B4-BE49-F238E27FC236}">
                  <a16:creationId xmlns:a16="http://schemas.microsoft.com/office/drawing/2014/main" id="{91625EED-DA20-1939-CA9F-7E2D0528D74E}"/>
                </a:ext>
              </a:extLst>
            </p:cNvPr>
            <p:cNvSpPr/>
            <p:nvPr/>
          </p:nvSpPr>
          <p:spPr>
            <a:xfrm>
              <a:off x="16531516" y="7831125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6" name="Shape 76">
              <a:extLst>
                <a:ext uri="{FF2B5EF4-FFF2-40B4-BE49-F238E27FC236}">
                  <a16:creationId xmlns:a16="http://schemas.microsoft.com/office/drawing/2014/main" id="{276E9C4A-DB34-9EBA-69D1-FDB79EAE6ED9}"/>
                </a:ext>
              </a:extLst>
            </p:cNvPr>
            <p:cNvSpPr/>
            <p:nvPr/>
          </p:nvSpPr>
          <p:spPr>
            <a:xfrm>
              <a:off x="14866777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7" name="Shape 77">
              <a:extLst>
                <a:ext uri="{FF2B5EF4-FFF2-40B4-BE49-F238E27FC236}">
                  <a16:creationId xmlns:a16="http://schemas.microsoft.com/office/drawing/2014/main" id="{F3547A4F-F92D-34EB-8B37-30952C3BF106}"/>
                </a:ext>
              </a:extLst>
            </p:cNvPr>
            <p:cNvSpPr/>
            <p:nvPr/>
          </p:nvSpPr>
          <p:spPr>
            <a:xfrm>
              <a:off x="18181876" y="7831125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8" name="Shape 78">
              <a:extLst>
                <a:ext uri="{FF2B5EF4-FFF2-40B4-BE49-F238E27FC236}">
                  <a16:creationId xmlns:a16="http://schemas.microsoft.com/office/drawing/2014/main" id="{D151446C-5F53-8AC4-42AE-576297587A95}"/>
                </a:ext>
              </a:extLst>
            </p:cNvPr>
            <p:cNvSpPr/>
            <p:nvPr/>
          </p:nvSpPr>
          <p:spPr>
            <a:xfrm>
              <a:off x="12384048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99" name="Shape 79">
              <a:extLst>
                <a:ext uri="{FF2B5EF4-FFF2-40B4-BE49-F238E27FC236}">
                  <a16:creationId xmlns:a16="http://schemas.microsoft.com/office/drawing/2014/main" id="{5A104FCA-4A22-BAE7-DD82-162F9AFFD6D3}"/>
                </a:ext>
              </a:extLst>
            </p:cNvPr>
            <p:cNvSpPr/>
            <p:nvPr/>
          </p:nvSpPr>
          <p:spPr>
            <a:xfrm>
              <a:off x="19014245" y="865761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0" name="Shape 80">
              <a:extLst>
                <a:ext uri="{FF2B5EF4-FFF2-40B4-BE49-F238E27FC236}">
                  <a16:creationId xmlns:a16="http://schemas.microsoft.com/office/drawing/2014/main" id="{919212B7-06BF-D0F1-47F3-1F1109B09759}"/>
                </a:ext>
              </a:extLst>
            </p:cNvPr>
            <p:cNvSpPr/>
            <p:nvPr/>
          </p:nvSpPr>
          <p:spPr>
            <a:xfrm>
              <a:off x="15699147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1" name="Shape 81">
              <a:extLst>
                <a:ext uri="{FF2B5EF4-FFF2-40B4-BE49-F238E27FC236}">
                  <a16:creationId xmlns:a16="http://schemas.microsoft.com/office/drawing/2014/main" id="{2E73B441-8C4B-5EE8-C573-516A09614C6E}"/>
                </a:ext>
              </a:extLst>
            </p:cNvPr>
            <p:cNvSpPr/>
            <p:nvPr/>
          </p:nvSpPr>
          <p:spPr>
            <a:xfrm>
              <a:off x="14034423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2" name="Shape 82">
              <a:extLst>
                <a:ext uri="{FF2B5EF4-FFF2-40B4-BE49-F238E27FC236}">
                  <a16:creationId xmlns:a16="http://schemas.microsoft.com/office/drawing/2014/main" id="{8AFEFC0B-6090-F8FE-5F8C-CF893B5BFABA}"/>
                </a:ext>
              </a:extLst>
            </p:cNvPr>
            <p:cNvSpPr/>
            <p:nvPr/>
          </p:nvSpPr>
          <p:spPr>
            <a:xfrm>
              <a:off x="20664608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3" name="Shape 83">
              <a:extLst>
                <a:ext uri="{FF2B5EF4-FFF2-40B4-BE49-F238E27FC236}">
                  <a16:creationId xmlns:a16="http://schemas.microsoft.com/office/drawing/2014/main" id="{83ACBFD5-65C7-78A0-0E64-037AE29FBCB0}"/>
                </a:ext>
              </a:extLst>
            </p:cNvPr>
            <p:cNvSpPr/>
            <p:nvPr/>
          </p:nvSpPr>
          <p:spPr>
            <a:xfrm>
              <a:off x="17349522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4" name="Shape 84">
              <a:extLst>
                <a:ext uri="{FF2B5EF4-FFF2-40B4-BE49-F238E27FC236}">
                  <a16:creationId xmlns:a16="http://schemas.microsoft.com/office/drawing/2014/main" id="{86814FF4-DCFA-CB56-9550-EDC1571715F7}"/>
                </a:ext>
              </a:extLst>
            </p:cNvPr>
            <p:cNvSpPr/>
            <p:nvPr/>
          </p:nvSpPr>
          <p:spPr>
            <a:xfrm>
              <a:off x="13216417" y="865761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5" name="Shape 85">
              <a:extLst>
                <a:ext uri="{FF2B5EF4-FFF2-40B4-BE49-F238E27FC236}">
                  <a16:creationId xmlns:a16="http://schemas.microsoft.com/office/drawing/2014/main" id="{8AC57697-E153-2D42-1A75-C2BFB01FD3A3}"/>
                </a:ext>
              </a:extLst>
            </p:cNvPr>
            <p:cNvSpPr/>
            <p:nvPr/>
          </p:nvSpPr>
          <p:spPr>
            <a:xfrm>
              <a:off x="19832251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6" name="Shape 86">
              <a:extLst>
                <a:ext uri="{FF2B5EF4-FFF2-40B4-BE49-F238E27FC236}">
                  <a16:creationId xmlns:a16="http://schemas.microsoft.com/office/drawing/2014/main" id="{06E7F458-605C-DD27-D8F3-90A5D617AAD0}"/>
                </a:ext>
              </a:extLst>
            </p:cNvPr>
            <p:cNvSpPr/>
            <p:nvPr/>
          </p:nvSpPr>
          <p:spPr>
            <a:xfrm>
              <a:off x="16531516" y="8657617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7" name="Shape 87">
              <a:extLst>
                <a:ext uri="{FF2B5EF4-FFF2-40B4-BE49-F238E27FC236}">
                  <a16:creationId xmlns:a16="http://schemas.microsoft.com/office/drawing/2014/main" id="{63E551B3-2CE2-9056-8578-B1CBDB7AB711}"/>
                </a:ext>
              </a:extLst>
            </p:cNvPr>
            <p:cNvSpPr/>
            <p:nvPr/>
          </p:nvSpPr>
          <p:spPr>
            <a:xfrm>
              <a:off x="14866777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8" name="Shape 88">
              <a:extLst>
                <a:ext uri="{FF2B5EF4-FFF2-40B4-BE49-F238E27FC236}">
                  <a16:creationId xmlns:a16="http://schemas.microsoft.com/office/drawing/2014/main" id="{60E4C789-6FBE-1828-4999-F5F1753C91B3}"/>
                </a:ext>
              </a:extLst>
            </p:cNvPr>
            <p:cNvSpPr/>
            <p:nvPr/>
          </p:nvSpPr>
          <p:spPr>
            <a:xfrm>
              <a:off x="18181876" y="8657617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09" name="Shape 89">
              <a:extLst>
                <a:ext uri="{FF2B5EF4-FFF2-40B4-BE49-F238E27FC236}">
                  <a16:creationId xmlns:a16="http://schemas.microsoft.com/office/drawing/2014/main" id="{A622CB58-4ED2-4505-5676-C527A2B44A64}"/>
                </a:ext>
              </a:extLst>
            </p:cNvPr>
            <p:cNvSpPr/>
            <p:nvPr/>
          </p:nvSpPr>
          <p:spPr>
            <a:xfrm>
              <a:off x="12384048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0" name="Shape 90">
              <a:extLst>
                <a:ext uri="{FF2B5EF4-FFF2-40B4-BE49-F238E27FC236}">
                  <a16:creationId xmlns:a16="http://schemas.microsoft.com/office/drawing/2014/main" id="{56114535-EA4E-B60B-0148-506F8E6F2FC4}"/>
                </a:ext>
              </a:extLst>
            </p:cNvPr>
            <p:cNvSpPr/>
            <p:nvPr/>
          </p:nvSpPr>
          <p:spPr>
            <a:xfrm>
              <a:off x="19014245" y="2045692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1" name="Shape 91">
              <a:extLst>
                <a:ext uri="{FF2B5EF4-FFF2-40B4-BE49-F238E27FC236}">
                  <a16:creationId xmlns:a16="http://schemas.microsoft.com/office/drawing/2014/main" id="{ED42B939-F775-8E0B-5015-0BB32921DA82}"/>
                </a:ext>
              </a:extLst>
            </p:cNvPr>
            <p:cNvSpPr/>
            <p:nvPr/>
          </p:nvSpPr>
          <p:spPr>
            <a:xfrm>
              <a:off x="15699147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2" name="Shape 92">
              <a:extLst>
                <a:ext uri="{FF2B5EF4-FFF2-40B4-BE49-F238E27FC236}">
                  <a16:creationId xmlns:a16="http://schemas.microsoft.com/office/drawing/2014/main" id="{965E3726-A61C-EB4E-3AD9-F1F35E59DB85}"/>
                </a:ext>
              </a:extLst>
            </p:cNvPr>
            <p:cNvSpPr/>
            <p:nvPr/>
          </p:nvSpPr>
          <p:spPr>
            <a:xfrm>
              <a:off x="14034423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3" name="Shape 93">
              <a:extLst>
                <a:ext uri="{FF2B5EF4-FFF2-40B4-BE49-F238E27FC236}">
                  <a16:creationId xmlns:a16="http://schemas.microsoft.com/office/drawing/2014/main" id="{6722DD6E-8E6E-DA3C-ABDF-5BB35F3C9A99}"/>
                </a:ext>
              </a:extLst>
            </p:cNvPr>
            <p:cNvSpPr/>
            <p:nvPr/>
          </p:nvSpPr>
          <p:spPr>
            <a:xfrm>
              <a:off x="20664608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4" name="Shape 94">
              <a:extLst>
                <a:ext uri="{FF2B5EF4-FFF2-40B4-BE49-F238E27FC236}">
                  <a16:creationId xmlns:a16="http://schemas.microsoft.com/office/drawing/2014/main" id="{9E8D19D7-E5E5-A84C-2A41-4C511CD3BD4D}"/>
                </a:ext>
              </a:extLst>
            </p:cNvPr>
            <p:cNvSpPr/>
            <p:nvPr/>
          </p:nvSpPr>
          <p:spPr>
            <a:xfrm>
              <a:off x="17349522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5" name="Shape 95">
              <a:extLst>
                <a:ext uri="{FF2B5EF4-FFF2-40B4-BE49-F238E27FC236}">
                  <a16:creationId xmlns:a16="http://schemas.microsoft.com/office/drawing/2014/main" id="{D165482A-A9D4-937D-C965-6CA09B3A3E05}"/>
                </a:ext>
              </a:extLst>
            </p:cNvPr>
            <p:cNvSpPr/>
            <p:nvPr/>
          </p:nvSpPr>
          <p:spPr>
            <a:xfrm>
              <a:off x="13216417" y="2045692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6" name="Shape 96">
              <a:extLst>
                <a:ext uri="{FF2B5EF4-FFF2-40B4-BE49-F238E27FC236}">
                  <a16:creationId xmlns:a16="http://schemas.microsoft.com/office/drawing/2014/main" id="{CEA318F1-9CB3-2699-422B-6E7FBB005885}"/>
                </a:ext>
              </a:extLst>
            </p:cNvPr>
            <p:cNvSpPr/>
            <p:nvPr/>
          </p:nvSpPr>
          <p:spPr>
            <a:xfrm>
              <a:off x="19832251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7" name="Shape 97">
              <a:extLst>
                <a:ext uri="{FF2B5EF4-FFF2-40B4-BE49-F238E27FC236}">
                  <a16:creationId xmlns:a16="http://schemas.microsoft.com/office/drawing/2014/main" id="{802F1DC2-39BC-578B-83B8-E2E06694F329}"/>
                </a:ext>
              </a:extLst>
            </p:cNvPr>
            <p:cNvSpPr/>
            <p:nvPr/>
          </p:nvSpPr>
          <p:spPr>
            <a:xfrm>
              <a:off x="16531516" y="2045692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8" name="Shape 98">
              <a:extLst>
                <a:ext uri="{FF2B5EF4-FFF2-40B4-BE49-F238E27FC236}">
                  <a16:creationId xmlns:a16="http://schemas.microsoft.com/office/drawing/2014/main" id="{DA640B97-5DC1-14AF-7BE2-360C9723AAE0}"/>
                </a:ext>
              </a:extLst>
            </p:cNvPr>
            <p:cNvSpPr/>
            <p:nvPr/>
          </p:nvSpPr>
          <p:spPr>
            <a:xfrm>
              <a:off x="14866777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19" name="Shape 99">
              <a:extLst>
                <a:ext uri="{FF2B5EF4-FFF2-40B4-BE49-F238E27FC236}">
                  <a16:creationId xmlns:a16="http://schemas.microsoft.com/office/drawing/2014/main" id="{C9A82AF7-4FBC-9AA4-EF2D-4E54EBAB3CC1}"/>
                </a:ext>
              </a:extLst>
            </p:cNvPr>
            <p:cNvSpPr/>
            <p:nvPr/>
          </p:nvSpPr>
          <p:spPr>
            <a:xfrm>
              <a:off x="18181876" y="2045692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0" name="Shape 100">
              <a:extLst>
                <a:ext uri="{FF2B5EF4-FFF2-40B4-BE49-F238E27FC236}">
                  <a16:creationId xmlns:a16="http://schemas.microsoft.com/office/drawing/2014/main" id="{FD86AF60-BAE5-9B6F-153E-6C11A9B5C0A6}"/>
                </a:ext>
              </a:extLst>
            </p:cNvPr>
            <p:cNvSpPr/>
            <p:nvPr/>
          </p:nvSpPr>
          <p:spPr>
            <a:xfrm>
              <a:off x="12384048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1" name="Shape 101">
              <a:extLst>
                <a:ext uri="{FF2B5EF4-FFF2-40B4-BE49-F238E27FC236}">
                  <a16:creationId xmlns:a16="http://schemas.microsoft.com/office/drawing/2014/main" id="{73E73BE7-5EE5-8970-7809-50C50A5D3066}"/>
                </a:ext>
              </a:extLst>
            </p:cNvPr>
            <p:cNvSpPr/>
            <p:nvPr/>
          </p:nvSpPr>
          <p:spPr>
            <a:xfrm>
              <a:off x="19014245" y="1219200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2" name="Shape 102">
              <a:extLst>
                <a:ext uri="{FF2B5EF4-FFF2-40B4-BE49-F238E27FC236}">
                  <a16:creationId xmlns:a16="http://schemas.microsoft.com/office/drawing/2014/main" id="{8DFA5931-57C1-2650-EE52-02F74AC1981D}"/>
                </a:ext>
              </a:extLst>
            </p:cNvPr>
            <p:cNvSpPr/>
            <p:nvPr/>
          </p:nvSpPr>
          <p:spPr>
            <a:xfrm>
              <a:off x="15699147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3" name="Shape 103">
              <a:extLst>
                <a:ext uri="{FF2B5EF4-FFF2-40B4-BE49-F238E27FC236}">
                  <a16:creationId xmlns:a16="http://schemas.microsoft.com/office/drawing/2014/main" id="{9FBF2CDE-4CAD-714C-3920-59F26A3EB89A}"/>
                </a:ext>
              </a:extLst>
            </p:cNvPr>
            <p:cNvSpPr/>
            <p:nvPr/>
          </p:nvSpPr>
          <p:spPr>
            <a:xfrm>
              <a:off x="14034423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4" name="Shape 104">
              <a:extLst>
                <a:ext uri="{FF2B5EF4-FFF2-40B4-BE49-F238E27FC236}">
                  <a16:creationId xmlns:a16="http://schemas.microsoft.com/office/drawing/2014/main" id="{1AFB0804-3425-497E-D6C9-031BCB7EB94D}"/>
                </a:ext>
              </a:extLst>
            </p:cNvPr>
            <p:cNvSpPr/>
            <p:nvPr/>
          </p:nvSpPr>
          <p:spPr>
            <a:xfrm>
              <a:off x="20664608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5" name="Shape 105">
              <a:extLst>
                <a:ext uri="{FF2B5EF4-FFF2-40B4-BE49-F238E27FC236}">
                  <a16:creationId xmlns:a16="http://schemas.microsoft.com/office/drawing/2014/main" id="{3DF6EC74-43B1-7CE7-348C-4E400FAD9A07}"/>
                </a:ext>
              </a:extLst>
            </p:cNvPr>
            <p:cNvSpPr/>
            <p:nvPr/>
          </p:nvSpPr>
          <p:spPr>
            <a:xfrm>
              <a:off x="17349522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6" name="Shape 106">
              <a:extLst>
                <a:ext uri="{FF2B5EF4-FFF2-40B4-BE49-F238E27FC236}">
                  <a16:creationId xmlns:a16="http://schemas.microsoft.com/office/drawing/2014/main" id="{365092B1-B61F-8B88-D479-78143D326C99}"/>
                </a:ext>
              </a:extLst>
            </p:cNvPr>
            <p:cNvSpPr/>
            <p:nvPr/>
          </p:nvSpPr>
          <p:spPr>
            <a:xfrm>
              <a:off x="13216417" y="1219200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7" name="Shape 107">
              <a:extLst>
                <a:ext uri="{FF2B5EF4-FFF2-40B4-BE49-F238E27FC236}">
                  <a16:creationId xmlns:a16="http://schemas.microsoft.com/office/drawing/2014/main" id="{AF67F81B-72F3-10FB-EFDB-D5B67E17DD50}"/>
                </a:ext>
              </a:extLst>
            </p:cNvPr>
            <p:cNvSpPr/>
            <p:nvPr/>
          </p:nvSpPr>
          <p:spPr>
            <a:xfrm>
              <a:off x="19832251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8" name="Shape 108">
              <a:extLst>
                <a:ext uri="{FF2B5EF4-FFF2-40B4-BE49-F238E27FC236}">
                  <a16:creationId xmlns:a16="http://schemas.microsoft.com/office/drawing/2014/main" id="{E73DAC8B-C945-2A3D-A3C4-97CBE4107DC3}"/>
                </a:ext>
              </a:extLst>
            </p:cNvPr>
            <p:cNvSpPr/>
            <p:nvPr/>
          </p:nvSpPr>
          <p:spPr>
            <a:xfrm>
              <a:off x="16531516" y="1219200"/>
              <a:ext cx="818011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29" name="Shape 109">
              <a:extLst>
                <a:ext uri="{FF2B5EF4-FFF2-40B4-BE49-F238E27FC236}">
                  <a16:creationId xmlns:a16="http://schemas.microsoft.com/office/drawing/2014/main" id="{4586A8DE-0FAB-5017-46FA-11C2B2B7DDC8}"/>
                </a:ext>
              </a:extLst>
            </p:cNvPr>
            <p:cNvSpPr/>
            <p:nvPr/>
          </p:nvSpPr>
          <p:spPr>
            <a:xfrm>
              <a:off x="14866777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  <p:sp>
          <p:nvSpPr>
            <p:cNvPr id="130" name="Shape 110">
              <a:extLst>
                <a:ext uri="{FF2B5EF4-FFF2-40B4-BE49-F238E27FC236}">
                  <a16:creationId xmlns:a16="http://schemas.microsoft.com/office/drawing/2014/main" id="{F8F0800A-18D8-9F80-4257-7F6A120EB611}"/>
                </a:ext>
              </a:extLst>
            </p:cNvPr>
            <p:cNvSpPr/>
            <p:nvPr/>
          </p:nvSpPr>
          <p:spPr>
            <a:xfrm>
              <a:off x="18181876" y="1219200"/>
              <a:ext cx="832362" cy="832258"/>
            </a:xfrm>
            <a:prstGeom prst="rect">
              <a:avLst/>
            </a:prstGeom>
            <a:noFill/>
            <a:ln w="25400">
              <a:solidFill>
                <a:srgbClr val="E6E6E6"/>
              </a:solidFill>
              <a:prstDash val="solid"/>
            </a:ln>
          </p:spPr>
        </p:sp>
      </p:grpSp>
      <p:pic>
        <p:nvPicPr>
          <p:cNvPr id="132" name="Image 1" descr=" ">
            <a:extLst>
              <a:ext uri="{FF2B5EF4-FFF2-40B4-BE49-F238E27FC236}">
                <a16:creationId xmlns:a16="http://schemas.microsoft.com/office/drawing/2014/main" id="{B526E58C-6F71-5AFB-DE08-6B1423327C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pic>
        <p:nvPicPr>
          <p:cNvPr id="133" name="Image 2" descr=" ">
            <a:extLst>
              <a:ext uri="{FF2B5EF4-FFF2-40B4-BE49-F238E27FC236}">
                <a16:creationId xmlns:a16="http://schemas.microsoft.com/office/drawing/2014/main" id="{A877B3CB-305F-5540-965F-A7FA7BAC035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136" name="Текст 7">
            <a:extLst>
              <a:ext uri="{FF2B5EF4-FFF2-40B4-BE49-F238E27FC236}">
                <a16:creationId xmlns:a16="http://schemas.microsoft.com/office/drawing/2014/main" id="{65D3B59F-648C-FC6B-F64E-CD42209760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384048" y="10436073"/>
            <a:ext cx="10790277" cy="230832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1488104" rtl="0" eaLnBrk="1" fontAlgn="auto" latinLnBrk="0" hangingPunct="1">
              <a:lnSpc>
                <a:spcPts val="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Заголовок </a:t>
            </a:r>
            <a:br>
              <a:rPr lang="ru-RU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</a:br>
            <a:r>
              <a:rPr lang="ru-RU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подраздела</a:t>
            </a:r>
            <a:endParaRPr lang="en-US" sz="8000" b="1" dirty="0">
              <a:solidFill>
                <a:schemeClr val="bg1"/>
              </a:solidFill>
              <a:latin typeface="Graphik LC Semibold" panose="020B050303020206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475928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 ">
            <a:extLst>
              <a:ext uri="{FF2B5EF4-FFF2-40B4-BE49-F238E27FC236}">
                <a16:creationId xmlns:a16="http://schemas.microsoft.com/office/drawing/2014/main" id="{CAAF6803-2312-A284-2252-BAFD746951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02388" y="5448300"/>
            <a:ext cx="8484660" cy="8267700"/>
          </a:xfrm>
          <a:prstGeom prst="rect">
            <a:avLst/>
          </a:prstGeom>
        </p:spPr>
      </p:pic>
      <p:pic>
        <p:nvPicPr>
          <p:cNvPr id="6" name="Image 1" descr=" ">
            <a:extLst>
              <a:ext uri="{FF2B5EF4-FFF2-40B4-BE49-F238E27FC236}">
                <a16:creationId xmlns:a16="http://schemas.microsoft.com/office/drawing/2014/main" id="{FAB25860-542F-A871-CF21-D2B726FDFDB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129445" y="8276134"/>
            <a:ext cx="5454637" cy="4855511"/>
          </a:xfrm>
          <a:prstGeom prst="rect">
            <a:avLst/>
          </a:prstGeom>
        </p:spPr>
      </p:pic>
      <p:pic>
        <p:nvPicPr>
          <p:cNvPr id="7" name="Image 17" descr=" ">
            <a:extLst>
              <a:ext uri="{FF2B5EF4-FFF2-40B4-BE49-F238E27FC236}">
                <a16:creationId xmlns:a16="http://schemas.microsoft.com/office/drawing/2014/main" id="{90B55865-D726-586A-A433-3FCB2F0AD06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13" name="Текст 7">
            <a:extLst>
              <a:ext uri="{FF2B5EF4-FFF2-40B4-BE49-F238E27FC236}">
                <a16:creationId xmlns:a16="http://schemas.microsoft.com/office/drawing/2014/main" id="{D67013FB-2ECC-31C5-874E-D75916A1E7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2" y="2479675"/>
            <a:ext cx="14683036" cy="230832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1488104" rtl="0" eaLnBrk="1" fontAlgn="auto" latinLnBrk="0" hangingPunct="1">
              <a:lnSpc>
                <a:spcPts val="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8000" b="1" dirty="0" err="1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Для</a:t>
            </a:r>
            <a:r>
              <a:rPr lang="en-US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 </a:t>
            </a:r>
            <a:r>
              <a:rPr lang="en-US" sz="8000" b="1" dirty="0" err="1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вашего</a:t>
            </a:r>
            <a:r>
              <a:rPr lang="en-US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 </a:t>
            </a:r>
            <a:r>
              <a:rPr lang="en-US" sz="8000" b="1" dirty="0" err="1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продукта</a:t>
            </a:r>
            <a:r>
              <a:rPr lang="en-US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  </a:t>
            </a:r>
            <a:r>
              <a:rPr lang="en-US" sz="8000" b="1" dirty="0" err="1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стратегия</a:t>
            </a:r>
            <a:r>
              <a:rPr lang="en-US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 – </a:t>
            </a:r>
            <a:r>
              <a:rPr lang="en-US" sz="8000" b="1" dirty="0" err="1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выжить</a:t>
            </a:r>
            <a:r>
              <a:rPr lang="en-US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645034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17" descr=" ">
            <a:extLst>
              <a:ext uri="{FF2B5EF4-FFF2-40B4-BE49-F238E27FC236}">
                <a16:creationId xmlns:a16="http://schemas.microsoft.com/office/drawing/2014/main" id="{90B55865-D726-586A-A433-3FCB2F0AD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pic>
        <p:nvPicPr>
          <p:cNvPr id="2" name="Image 1" descr=" ">
            <a:extLst>
              <a:ext uri="{FF2B5EF4-FFF2-40B4-BE49-F238E27FC236}">
                <a16:creationId xmlns:a16="http://schemas.microsoft.com/office/drawing/2014/main" id="{0752109B-EBB5-12F0-B153-F955559FCB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229354" y="5205648"/>
            <a:ext cx="6903898" cy="8510352"/>
          </a:xfrm>
          <a:prstGeom prst="rect">
            <a:avLst/>
          </a:prstGeom>
        </p:spPr>
      </p:pic>
      <p:sp>
        <p:nvSpPr>
          <p:cNvPr id="8" name="Текст 7">
            <a:extLst>
              <a:ext uri="{FF2B5EF4-FFF2-40B4-BE49-F238E27FC236}">
                <a16:creationId xmlns:a16="http://schemas.microsoft.com/office/drawing/2014/main" id="{98EBA16A-ED8D-C887-A0AC-87DEEB1E9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2" y="2479675"/>
            <a:ext cx="14683036" cy="230832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1488104" rtl="0" eaLnBrk="1" fontAlgn="auto" latinLnBrk="0" hangingPunct="1">
              <a:lnSpc>
                <a:spcPts val="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8000" b="1" dirty="0" err="1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Для</a:t>
            </a:r>
            <a:r>
              <a:rPr lang="en-US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 </a:t>
            </a:r>
            <a:r>
              <a:rPr lang="en-US" sz="8000" b="1" dirty="0" err="1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вашего</a:t>
            </a:r>
            <a:r>
              <a:rPr lang="en-US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 </a:t>
            </a:r>
            <a:r>
              <a:rPr lang="en-US" sz="8000" b="1" dirty="0" err="1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продукта</a:t>
            </a:r>
            <a:r>
              <a:rPr lang="en-US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  </a:t>
            </a:r>
            <a:r>
              <a:rPr lang="en-US" sz="8000" b="1" dirty="0" err="1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стратегия</a:t>
            </a:r>
            <a:r>
              <a:rPr lang="en-US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 – </a:t>
            </a:r>
            <a:r>
              <a:rPr lang="en-US" sz="8000" b="1" dirty="0" err="1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выжить</a:t>
            </a:r>
            <a:r>
              <a:rPr lang="en-US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!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5D9A8C6B-BD49-E716-CE65-5F98A9285D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9350" y="5398151"/>
            <a:ext cx="14683035" cy="5432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dirty="0" smtClean="0">
                <a:solidFill>
                  <a:schemeClr val="bg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6537922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17" descr=" ">
            <a:extLst>
              <a:ext uri="{FF2B5EF4-FFF2-40B4-BE49-F238E27FC236}">
                <a16:creationId xmlns:a16="http://schemas.microsoft.com/office/drawing/2014/main" id="{90B55865-D726-586A-A433-3FCB2F0AD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pic>
        <p:nvPicPr>
          <p:cNvPr id="3" name="Image 0" descr=" ">
            <a:extLst>
              <a:ext uri="{FF2B5EF4-FFF2-40B4-BE49-F238E27FC236}">
                <a16:creationId xmlns:a16="http://schemas.microsoft.com/office/drawing/2014/main" id="{49BAA679-D26B-2499-6D96-BABD2765EEA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902388" y="5448300"/>
            <a:ext cx="8484660" cy="8267700"/>
          </a:xfrm>
          <a:prstGeom prst="rect">
            <a:avLst/>
          </a:prstGeom>
        </p:spPr>
      </p:pic>
      <p:pic>
        <p:nvPicPr>
          <p:cNvPr id="4" name="Image 1" descr=" ">
            <a:extLst>
              <a:ext uri="{FF2B5EF4-FFF2-40B4-BE49-F238E27FC236}">
                <a16:creationId xmlns:a16="http://schemas.microsoft.com/office/drawing/2014/main" id="{E8F4A432-DC7E-B8C7-05BD-6F956363A6F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230203" y="7391400"/>
            <a:ext cx="3251606" cy="5105400"/>
          </a:xfrm>
          <a:prstGeom prst="rect">
            <a:avLst/>
          </a:prstGeom>
        </p:spPr>
      </p:pic>
      <p:sp>
        <p:nvSpPr>
          <p:cNvPr id="8" name="Текст 7">
            <a:extLst>
              <a:ext uri="{FF2B5EF4-FFF2-40B4-BE49-F238E27FC236}">
                <a16:creationId xmlns:a16="http://schemas.microsoft.com/office/drawing/2014/main" id="{0FB78C90-E1B3-F1E7-5A57-BAA2CE9C15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2" y="2479675"/>
            <a:ext cx="14683036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Вопрос</a:t>
            </a:r>
          </a:p>
        </p:txBody>
      </p:sp>
    </p:spTree>
    <p:extLst>
      <p:ext uri="{BB962C8B-B14F-4D97-AF65-F5344CB8AC3E}">
        <p14:creationId xmlns:p14="http://schemas.microsoft.com/office/powerpoint/2010/main" val="15270387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17" descr=" ">
            <a:extLst>
              <a:ext uri="{FF2B5EF4-FFF2-40B4-BE49-F238E27FC236}">
                <a16:creationId xmlns:a16="http://schemas.microsoft.com/office/drawing/2014/main" id="{90B55865-D726-586A-A433-3FCB2F0AD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FE0DD5CD-EC9B-99B8-4DF7-85EF662D16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9AF38BAD-0D56-FFB5-2587-46F6F08FE6FF}"/>
              </a:ext>
            </a:extLst>
          </p:cNvPr>
          <p:cNvCxnSpPr>
            <a:cxnSpLocks/>
          </p:cNvCxnSpPr>
          <p:nvPr userDrawn="1"/>
        </p:nvCxnSpPr>
        <p:spPr>
          <a:xfrm>
            <a:off x="1219352" y="10947400"/>
            <a:ext cx="21948344" cy="0"/>
          </a:xfrm>
          <a:prstGeom prst="line">
            <a:avLst/>
          </a:prstGeom>
          <a:ln w="25400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1F829278-7549-237C-5EDF-62075B3E86D2}"/>
              </a:ext>
            </a:extLst>
          </p:cNvPr>
          <p:cNvGrpSpPr/>
          <p:nvPr userDrawn="1"/>
        </p:nvGrpSpPr>
        <p:grpSpPr>
          <a:xfrm>
            <a:off x="1219352" y="11655831"/>
            <a:ext cx="3708864" cy="838200"/>
            <a:chOff x="1219352" y="9337422"/>
            <a:chExt cx="3708864" cy="8382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D5733043-394B-DD80-A293-4CF1DECE3B87}"/>
                </a:ext>
              </a:extLst>
            </p:cNvPr>
            <p:cNvSpPr/>
            <p:nvPr/>
          </p:nvSpPr>
          <p:spPr>
            <a:xfrm>
              <a:off x="1219352" y="9337422"/>
              <a:ext cx="3708864" cy="838200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ru-RU" dirty="0">
                <a:solidFill>
                  <a:srgbClr val="FAFAFA"/>
                </a:solidFill>
              </a:endParaRPr>
            </a:p>
          </p:txBody>
        </p:sp>
        <p:sp>
          <p:nvSpPr>
            <p:cNvPr id="10" name="Text 4">
              <a:extLst>
                <a:ext uri="{FF2B5EF4-FFF2-40B4-BE49-F238E27FC236}">
                  <a16:creationId xmlns:a16="http://schemas.microsoft.com/office/drawing/2014/main" id="{F7EE06CF-DAF1-B51A-A1D6-1B908C0ECEEB}"/>
                </a:ext>
              </a:extLst>
            </p:cNvPr>
            <p:cNvSpPr/>
            <p:nvPr/>
          </p:nvSpPr>
          <p:spPr>
            <a:xfrm>
              <a:off x="1542488" y="9524087"/>
              <a:ext cx="3062593" cy="46487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/>
            <a:p>
              <a:pPr algn="ctr" defTabSz="1488104">
                <a:lnSpc>
                  <a:spcPct val="110000"/>
                </a:lnSpc>
                <a:spcBef>
                  <a:spcPct val="0"/>
                </a:spcBef>
              </a:pPr>
              <a:r>
                <a:rPr lang="ru-RU" sz="3000" b="1" spc="100" baseline="0" dirty="0">
                  <a:solidFill>
                    <a:srgbClr val="141414"/>
                  </a:solidFill>
                  <a:latin typeface="Graphik LC Semibold" panose="020B0503030202060203" pitchFamily="34" charset="0"/>
                  <a:ea typeface="+mj-ea"/>
                  <a:cs typeface="+mj-cs"/>
                </a:rPr>
                <a:t>ЭТО БАЗА</a:t>
              </a:r>
              <a:endParaRPr lang="en-US" sz="3000" b="1" spc="100" baseline="0" dirty="0">
                <a:solidFill>
                  <a:srgbClr val="141414"/>
                </a:solidFill>
                <a:latin typeface="Graphik LC Semibold" panose="020B0503030202060203" pitchFamily="34" charset="0"/>
                <a:ea typeface="+mj-ea"/>
                <a:cs typeface="+mj-cs"/>
              </a:endParaRPr>
            </a:p>
          </p:txBody>
        </p:sp>
      </p:grpSp>
      <p:sp>
        <p:nvSpPr>
          <p:cNvPr id="12" name="Текст 11">
            <a:extLst>
              <a:ext uri="{FF2B5EF4-FFF2-40B4-BE49-F238E27FC236}">
                <a16:creationId xmlns:a16="http://schemas.microsoft.com/office/drawing/2014/main" id="{2FD90472-8D3A-0D89-7339-7C8BE9AC02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2" y="4577960"/>
            <a:ext cx="21488400" cy="302647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en-US" sz="108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11800"/>
              </a:lnSpc>
              <a:spcBef>
                <a:spcPct val="0"/>
              </a:spcBef>
            </a:pPr>
            <a:r>
              <a:rPr lang="en-US" sz="10800" b="1" dirty="0" err="1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Лучший</a:t>
            </a:r>
            <a:r>
              <a:rPr lang="en-US" sz="108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 </a:t>
            </a:r>
            <a:r>
              <a:rPr lang="en-US" sz="10800" b="1" dirty="0" err="1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отдых</a:t>
            </a:r>
            <a:r>
              <a:rPr lang="en-US" sz="108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 —</a:t>
            </a:r>
          </a:p>
          <a:p>
            <a:pPr marL="0" lvl="0" defTabSz="1488104">
              <a:lnSpc>
                <a:spcPts val="11800"/>
              </a:lnSpc>
              <a:spcBef>
                <a:spcPct val="0"/>
              </a:spcBef>
            </a:pPr>
            <a:r>
              <a:rPr lang="en-US" sz="10800" b="1" dirty="0" err="1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это</a:t>
            </a:r>
            <a:r>
              <a:rPr lang="en-US" sz="108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 </a:t>
            </a:r>
            <a:r>
              <a:rPr lang="en-US" sz="10800" b="1" dirty="0" err="1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смена</a:t>
            </a:r>
            <a:r>
              <a:rPr lang="en-US" sz="108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 </a:t>
            </a:r>
            <a:r>
              <a:rPr lang="en-US" sz="10800" b="1" dirty="0" err="1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деятельности</a:t>
            </a:r>
            <a:endParaRPr lang="en-US" sz="10800" b="1" dirty="0">
              <a:solidFill>
                <a:schemeClr val="bg1"/>
              </a:solidFill>
              <a:latin typeface="Graphik LC Semibold" panose="020B050303020206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235908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7" descr=" ">
            <a:extLst>
              <a:ext uri="{FF2B5EF4-FFF2-40B4-BE49-F238E27FC236}">
                <a16:creationId xmlns:a16="http://schemas.microsoft.com/office/drawing/2014/main" id="{33F98CC2-A652-56B9-9A2A-FBADA7C7D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5" name="Скругленный прямоугольник 8">
            <a:extLst>
              <a:ext uri="{FF2B5EF4-FFF2-40B4-BE49-F238E27FC236}">
                <a16:creationId xmlns:a16="http://schemas.microsoft.com/office/drawing/2014/main" id="{F10981B2-F54D-04F4-EBDD-8E71FF133A93}"/>
              </a:ext>
            </a:extLst>
          </p:cNvPr>
          <p:cNvSpPr/>
          <p:nvPr userDrawn="1"/>
        </p:nvSpPr>
        <p:spPr>
          <a:xfrm>
            <a:off x="1206651" y="1206500"/>
            <a:ext cx="6755663" cy="6755663"/>
          </a:xfrm>
          <a:custGeom>
            <a:avLst/>
            <a:gdLst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699543 w 6699543"/>
              <a:gd name="connsiteY4" fmla="*/ 6325775 h 6699543"/>
              <a:gd name="connsiteX5" fmla="*/ 6325775 w 6699543"/>
              <a:gd name="connsiteY5" fmla="*/ 6699543 h 6699543"/>
              <a:gd name="connsiteX6" fmla="*/ 373768 w 6699543"/>
              <a:gd name="connsiteY6" fmla="*/ 6699543 h 6699543"/>
              <a:gd name="connsiteX7" fmla="*/ 0 w 6699543"/>
              <a:gd name="connsiteY7" fmla="*/ 6325775 h 6699543"/>
              <a:gd name="connsiteX8" fmla="*/ 0 w 6699543"/>
              <a:gd name="connsiteY8" fmla="*/ 373768 h 6699543"/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325775 w 6699543"/>
              <a:gd name="connsiteY4" fmla="*/ 6699543 h 6699543"/>
              <a:gd name="connsiteX5" fmla="*/ 373768 w 6699543"/>
              <a:gd name="connsiteY5" fmla="*/ 6699543 h 6699543"/>
              <a:gd name="connsiteX6" fmla="*/ 0 w 6699543"/>
              <a:gd name="connsiteY6" fmla="*/ 6325775 h 6699543"/>
              <a:gd name="connsiteX7" fmla="*/ 0 w 6699543"/>
              <a:gd name="connsiteY7" fmla="*/ 373768 h 6699543"/>
              <a:gd name="connsiteX0" fmla="*/ 6325775 w 6699543"/>
              <a:gd name="connsiteY0" fmla="*/ 6699543 h 6790983"/>
              <a:gd name="connsiteX1" fmla="*/ 373768 w 6699543"/>
              <a:gd name="connsiteY1" fmla="*/ 6699543 h 6790983"/>
              <a:gd name="connsiteX2" fmla="*/ 0 w 6699543"/>
              <a:gd name="connsiteY2" fmla="*/ 6325775 h 6790983"/>
              <a:gd name="connsiteX3" fmla="*/ 0 w 6699543"/>
              <a:gd name="connsiteY3" fmla="*/ 373768 h 6790983"/>
              <a:gd name="connsiteX4" fmla="*/ 373768 w 6699543"/>
              <a:gd name="connsiteY4" fmla="*/ 0 h 6790983"/>
              <a:gd name="connsiteX5" fmla="*/ 6325775 w 6699543"/>
              <a:gd name="connsiteY5" fmla="*/ 0 h 6790983"/>
              <a:gd name="connsiteX6" fmla="*/ 6699543 w 6699543"/>
              <a:gd name="connsiteY6" fmla="*/ 373768 h 6790983"/>
              <a:gd name="connsiteX7" fmla="*/ 6417215 w 6699543"/>
              <a:gd name="connsiteY7" fmla="*/ 6790983 h 6790983"/>
              <a:gd name="connsiteX0" fmla="*/ 6325775 w 6699543"/>
              <a:gd name="connsiteY0" fmla="*/ 6699543 h 6699543"/>
              <a:gd name="connsiteX1" fmla="*/ 373768 w 6699543"/>
              <a:gd name="connsiteY1" fmla="*/ 6699543 h 6699543"/>
              <a:gd name="connsiteX2" fmla="*/ 0 w 6699543"/>
              <a:gd name="connsiteY2" fmla="*/ 6325775 h 6699543"/>
              <a:gd name="connsiteX3" fmla="*/ 0 w 6699543"/>
              <a:gd name="connsiteY3" fmla="*/ 373768 h 6699543"/>
              <a:gd name="connsiteX4" fmla="*/ 373768 w 6699543"/>
              <a:gd name="connsiteY4" fmla="*/ 0 h 6699543"/>
              <a:gd name="connsiteX5" fmla="*/ 6325775 w 6699543"/>
              <a:gd name="connsiteY5" fmla="*/ 0 h 6699543"/>
              <a:gd name="connsiteX6" fmla="*/ 6699543 w 6699543"/>
              <a:gd name="connsiteY6" fmla="*/ 373768 h 6699543"/>
              <a:gd name="connsiteX0" fmla="*/ 6325775 w 6325775"/>
              <a:gd name="connsiteY0" fmla="*/ 6699543 h 6699543"/>
              <a:gd name="connsiteX1" fmla="*/ 373768 w 6325775"/>
              <a:gd name="connsiteY1" fmla="*/ 6699543 h 6699543"/>
              <a:gd name="connsiteX2" fmla="*/ 0 w 6325775"/>
              <a:gd name="connsiteY2" fmla="*/ 6325775 h 6699543"/>
              <a:gd name="connsiteX3" fmla="*/ 0 w 6325775"/>
              <a:gd name="connsiteY3" fmla="*/ 373768 h 6699543"/>
              <a:gd name="connsiteX4" fmla="*/ 373768 w 6325775"/>
              <a:gd name="connsiteY4" fmla="*/ 0 h 6699543"/>
              <a:gd name="connsiteX5" fmla="*/ 6325775 w 6325775"/>
              <a:gd name="connsiteY5" fmla="*/ 0 h 6699543"/>
              <a:gd name="connsiteX0" fmla="*/ 373768 w 6325775"/>
              <a:gd name="connsiteY0" fmla="*/ 6699543 h 6699543"/>
              <a:gd name="connsiteX1" fmla="*/ 0 w 6325775"/>
              <a:gd name="connsiteY1" fmla="*/ 6325775 h 6699543"/>
              <a:gd name="connsiteX2" fmla="*/ 0 w 6325775"/>
              <a:gd name="connsiteY2" fmla="*/ 373768 h 6699543"/>
              <a:gd name="connsiteX3" fmla="*/ 373768 w 6325775"/>
              <a:gd name="connsiteY3" fmla="*/ 0 h 6699543"/>
              <a:gd name="connsiteX4" fmla="*/ 6325775 w 6325775"/>
              <a:gd name="connsiteY4" fmla="*/ 0 h 6699543"/>
              <a:gd name="connsiteX0" fmla="*/ 0 w 6325775"/>
              <a:gd name="connsiteY0" fmla="*/ 6325775 h 6325775"/>
              <a:gd name="connsiteX1" fmla="*/ 0 w 6325775"/>
              <a:gd name="connsiteY1" fmla="*/ 373768 h 6325775"/>
              <a:gd name="connsiteX2" fmla="*/ 373768 w 6325775"/>
              <a:gd name="connsiteY2" fmla="*/ 0 h 6325775"/>
              <a:gd name="connsiteX3" fmla="*/ 6325775 w 6325775"/>
              <a:gd name="connsiteY3" fmla="*/ 0 h 632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5775" h="6325775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9">
            <a:extLst>
              <a:ext uri="{FF2B5EF4-FFF2-40B4-BE49-F238E27FC236}">
                <a16:creationId xmlns:a16="http://schemas.microsoft.com/office/drawing/2014/main" id="{AA1E056F-6202-9A82-1B58-6C07FC6C2A08}"/>
              </a:ext>
            </a:extLst>
          </p:cNvPr>
          <p:cNvSpPr/>
          <p:nvPr userDrawn="1"/>
        </p:nvSpPr>
        <p:spPr>
          <a:xfrm>
            <a:off x="16424733" y="5753836"/>
            <a:ext cx="6755664" cy="6755664"/>
          </a:xfrm>
          <a:custGeom>
            <a:avLst/>
            <a:gdLst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0 w 6755664"/>
              <a:gd name="connsiteY4" fmla="*/ 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91440 w 6755664"/>
              <a:gd name="connsiteY4" fmla="*/ 9144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0" fmla="*/ 6755664 w 6755664"/>
              <a:gd name="connsiteY0" fmla="*/ 0 h 6755664"/>
              <a:gd name="connsiteX1" fmla="*/ 6755664 w 6755664"/>
              <a:gd name="connsiteY1" fmla="*/ 6755664 h 6755664"/>
              <a:gd name="connsiteX2" fmla="*/ 0 w 6755664"/>
              <a:gd name="connsiteY2" fmla="*/ 6755664 h 675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5664" h="6755664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Текст 11">
            <a:extLst>
              <a:ext uri="{FF2B5EF4-FFF2-40B4-BE49-F238E27FC236}">
                <a16:creationId xmlns:a16="http://schemas.microsoft.com/office/drawing/2014/main" id="{AAE41016-65A0-AA61-73DF-B31ACCBBD4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96298" y="5344765"/>
            <a:ext cx="17858357" cy="302647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en-US" sz="108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11800"/>
              </a:lnSpc>
              <a:spcBef>
                <a:spcPct val="0"/>
              </a:spcBef>
            </a:pPr>
            <a:r>
              <a:rPr lang="en-US" sz="10800" b="1" dirty="0" err="1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Лучший</a:t>
            </a:r>
            <a:r>
              <a:rPr lang="en-US" sz="108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 </a:t>
            </a:r>
            <a:r>
              <a:rPr lang="en-US" sz="10800" b="1" dirty="0" err="1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отдых</a:t>
            </a:r>
            <a:r>
              <a:rPr lang="en-US" sz="108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 —</a:t>
            </a:r>
          </a:p>
          <a:p>
            <a:pPr marL="0" lvl="0" defTabSz="1488104">
              <a:lnSpc>
                <a:spcPts val="11800"/>
              </a:lnSpc>
              <a:spcBef>
                <a:spcPct val="0"/>
              </a:spcBef>
            </a:pPr>
            <a:r>
              <a:rPr lang="en-US" sz="10800" b="1" dirty="0" err="1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это</a:t>
            </a:r>
            <a:r>
              <a:rPr lang="en-US" sz="108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 </a:t>
            </a:r>
            <a:r>
              <a:rPr lang="en-US" sz="10800" b="1" dirty="0" err="1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смена</a:t>
            </a:r>
            <a:r>
              <a:rPr lang="en-US" sz="108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 </a:t>
            </a:r>
            <a:r>
              <a:rPr lang="en-US" sz="10800" b="1" dirty="0" err="1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деятельности</a:t>
            </a:r>
            <a:endParaRPr lang="en-US" sz="10800" b="1" dirty="0">
              <a:solidFill>
                <a:schemeClr val="bg1"/>
              </a:solidFill>
              <a:latin typeface="Graphik LC Semibold" panose="020B050303020206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255661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ветлый слайд с лого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C426233A-A8F5-688C-1821-D098A954B4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93423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4D27EA25-8306-C212-7A3D-29A1A2CD0C5E}"/>
              </a:ext>
            </a:extLst>
          </p:cNvPr>
          <p:cNvCxnSpPr>
            <a:cxnSpLocks/>
          </p:cNvCxnSpPr>
          <p:nvPr userDrawn="1"/>
        </p:nvCxnSpPr>
        <p:spPr>
          <a:xfrm>
            <a:off x="0" y="4127500"/>
            <a:ext cx="24387175" cy="0"/>
          </a:xfrm>
          <a:prstGeom prst="line">
            <a:avLst/>
          </a:prstGeom>
          <a:ln w="25400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07D5B344-912A-4CB0-B9F7-9C0397053D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6" name="Shape 0">
            <a:extLst>
              <a:ext uri="{FF2B5EF4-FFF2-40B4-BE49-F238E27FC236}">
                <a16:creationId xmlns:a16="http://schemas.microsoft.com/office/drawing/2014/main" id="{9E417371-BC06-BB49-9D66-2F4EF302405F}"/>
              </a:ext>
            </a:extLst>
          </p:cNvPr>
          <p:cNvSpPr/>
          <p:nvPr userDrawn="1"/>
        </p:nvSpPr>
        <p:spPr>
          <a:xfrm>
            <a:off x="4013702" y="3492500"/>
            <a:ext cx="1270159" cy="1270000"/>
          </a:xfrm>
          <a:prstGeom prst="rect">
            <a:avLst/>
          </a:prstGeom>
          <a:noFill/>
          <a:ln/>
        </p:spPr>
      </p:sp>
      <p:pic>
        <p:nvPicPr>
          <p:cNvPr id="7" name="Image 1" descr=" ">
            <a:extLst>
              <a:ext uri="{FF2B5EF4-FFF2-40B4-BE49-F238E27FC236}">
                <a16:creationId xmlns:a16="http://schemas.microsoft.com/office/drawing/2014/main" id="{C0FCF8D2-1183-CE1E-545D-7C79687055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86686" y="3365500"/>
            <a:ext cx="1524191" cy="1524000"/>
          </a:xfrm>
          <a:prstGeom prst="rect">
            <a:avLst/>
          </a:prstGeom>
        </p:spPr>
      </p:pic>
      <p:pic>
        <p:nvPicPr>
          <p:cNvPr id="8" name="Image 2" descr=" ">
            <a:extLst>
              <a:ext uri="{FF2B5EF4-FFF2-40B4-BE49-F238E27FC236}">
                <a16:creationId xmlns:a16="http://schemas.microsoft.com/office/drawing/2014/main" id="{F833B32E-4F81-18CF-A052-14EF290E940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19457" y="3702013"/>
            <a:ext cx="854737" cy="800013"/>
          </a:xfrm>
          <a:prstGeom prst="rect">
            <a:avLst/>
          </a:prstGeom>
        </p:spPr>
      </p:pic>
      <p:sp>
        <p:nvSpPr>
          <p:cNvPr id="9" name="Shape 1">
            <a:extLst>
              <a:ext uri="{FF2B5EF4-FFF2-40B4-BE49-F238E27FC236}">
                <a16:creationId xmlns:a16="http://schemas.microsoft.com/office/drawing/2014/main" id="{63767067-33AE-37E8-106E-8821A049C605}"/>
              </a:ext>
            </a:extLst>
          </p:cNvPr>
          <p:cNvSpPr/>
          <p:nvPr userDrawn="1"/>
        </p:nvSpPr>
        <p:spPr>
          <a:xfrm>
            <a:off x="4013702" y="5524500"/>
            <a:ext cx="15152994" cy="4076700"/>
          </a:xfrm>
          <a:prstGeom prst="rect">
            <a:avLst/>
          </a:prstGeom>
          <a:noFill/>
          <a:ln/>
        </p:spPr>
      </p:sp>
      <p:sp>
        <p:nvSpPr>
          <p:cNvPr id="14" name="Текст 7">
            <a:extLst>
              <a:ext uri="{FF2B5EF4-FFF2-40B4-BE49-F238E27FC236}">
                <a16:creationId xmlns:a16="http://schemas.microsoft.com/office/drawing/2014/main" id="{6A91144F-F118-D241-BF45-9F1AF4A5D1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01" y="5524500"/>
            <a:ext cx="16945309" cy="230832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1488104" rtl="0" eaLnBrk="1" fontAlgn="auto" latinLnBrk="0" hangingPunct="1">
              <a:lnSpc>
                <a:spcPts val="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8000" b="1" dirty="0" err="1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Для</a:t>
            </a:r>
            <a:r>
              <a:rPr lang="en-US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 </a:t>
            </a:r>
            <a:r>
              <a:rPr lang="en-US" sz="8000" b="1" dirty="0" err="1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вашего</a:t>
            </a:r>
            <a:r>
              <a:rPr lang="en-US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 </a:t>
            </a:r>
            <a:r>
              <a:rPr lang="en-US" sz="8000" b="1" dirty="0" err="1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продукта</a:t>
            </a:r>
            <a:r>
              <a:rPr lang="en-US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 </a:t>
            </a:r>
            <a:br>
              <a:rPr lang="ru-RU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</a:br>
            <a:r>
              <a:rPr lang="en-US" sz="8000" b="1" dirty="0" err="1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стратегия</a:t>
            </a:r>
            <a:r>
              <a:rPr lang="en-US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 – </a:t>
            </a:r>
            <a:r>
              <a:rPr lang="en-US" sz="8000" b="1" dirty="0" err="1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выжить</a:t>
            </a:r>
            <a:r>
              <a:rPr lang="en-US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!</a:t>
            </a: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B7FB03D8-CDCC-C3B7-93F2-4EDCB17418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13702" y="8229600"/>
            <a:ext cx="11531098" cy="149464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000" dirty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4000"/>
              </a:lnSpc>
              <a:spcBef>
                <a:spcPct val="0"/>
              </a:spcBef>
            </a:pPr>
            <a:r>
              <a:rPr lang="en-US" sz="3000" dirty="0" err="1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Обычно</a:t>
            </a:r>
            <a:r>
              <a:rPr lang="en-US" sz="3000" dirty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вы</a:t>
            </a:r>
            <a:r>
              <a:rPr lang="en-US" sz="3000" dirty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сначала</a:t>
            </a:r>
            <a:r>
              <a:rPr lang="en-US" sz="3000" dirty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найдете</a:t>
            </a:r>
            <a:r>
              <a:rPr lang="en-US" sz="3000" dirty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вопрос</a:t>
            </a:r>
            <a:r>
              <a:rPr lang="en-US" sz="3000" dirty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или</a:t>
            </a:r>
            <a:r>
              <a:rPr lang="en-US" sz="3000" dirty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проблему</a:t>
            </a:r>
            <a:r>
              <a:rPr lang="en-US" sz="3000" dirty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,  </a:t>
            </a:r>
            <a:br>
              <a:rPr lang="ru-RU" sz="3000" dirty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</a:br>
            <a:r>
              <a:rPr lang="en-US" sz="3000" dirty="0" err="1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а</a:t>
            </a:r>
            <a:r>
              <a:rPr lang="en-US" sz="3000" dirty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затем</a:t>
            </a:r>
            <a:r>
              <a:rPr lang="en-US" sz="3000" dirty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решите</a:t>
            </a:r>
            <a:r>
              <a:rPr lang="en-US" sz="3000" dirty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моделировать</a:t>
            </a:r>
            <a:r>
              <a:rPr lang="en-US" sz="3000" dirty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процесс</a:t>
            </a:r>
            <a:r>
              <a:rPr lang="en-US" sz="3000" dirty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, </a:t>
            </a:r>
            <a:r>
              <a:rPr lang="en-US" sz="3000" dirty="0" err="1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чтобы</a:t>
            </a:r>
            <a:r>
              <a:rPr lang="en-US" sz="3000" dirty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получить</a:t>
            </a:r>
            <a:r>
              <a:rPr lang="en-US" sz="3000" dirty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конкретный</a:t>
            </a:r>
            <a:r>
              <a:rPr lang="en-US" sz="3000" dirty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ответ</a:t>
            </a:r>
            <a:r>
              <a:rPr lang="en-US" sz="3000" dirty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или</a:t>
            </a:r>
            <a:r>
              <a:rPr lang="en-US" sz="3000" dirty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проверить</a:t>
            </a:r>
            <a:r>
              <a:rPr lang="en-US" sz="3000" dirty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чей-то</a:t>
            </a:r>
            <a:r>
              <a:rPr lang="en-US" sz="3000" dirty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готовый</a:t>
            </a:r>
            <a:r>
              <a:rPr lang="en-US" sz="3000" dirty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вывод</a:t>
            </a:r>
            <a:endParaRPr lang="en-US" sz="3000" dirty="0">
              <a:solidFill>
                <a:schemeClr val="bg1"/>
              </a:solidFill>
              <a:latin typeface="Graphik LC Regular" panose="020B050303020206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22019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7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2230A6B0-F4E9-97E9-01DF-8AB08F64736C}"/>
              </a:ext>
            </a:extLst>
          </p:cNvPr>
          <p:cNvCxnSpPr>
            <a:cxnSpLocks/>
          </p:cNvCxnSpPr>
          <p:nvPr userDrawn="1"/>
        </p:nvCxnSpPr>
        <p:spPr>
          <a:xfrm>
            <a:off x="0" y="7848600"/>
            <a:ext cx="2438717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hape 0">
            <a:extLst>
              <a:ext uri="{FF2B5EF4-FFF2-40B4-BE49-F238E27FC236}">
                <a16:creationId xmlns:a16="http://schemas.microsoft.com/office/drawing/2014/main" id="{F0BD70C9-6114-85F3-250B-BD1534FA6143}"/>
              </a:ext>
            </a:extLst>
          </p:cNvPr>
          <p:cNvSpPr/>
          <p:nvPr userDrawn="1"/>
        </p:nvSpPr>
        <p:spPr>
          <a:xfrm>
            <a:off x="4013702" y="7391400"/>
            <a:ext cx="914514" cy="914400"/>
          </a:xfrm>
          <a:prstGeom prst="rect">
            <a:avLst/>
          </a:prstGeom>
          <a:noFill/>
          <a:ln/>
        </p:spPr>
      </p:sp>
      <p:pic>
        <p:nvPicPr>
          <p:cNvPr id="10" name="Image 1" descr=" ">
            <a:extLst>
              <a:ext uri="{FF2B5EF4-FFF2-40B4-BE49-F238E27FC236}">
                <a16:creationId xmlns:a16="http://schemas.microsoft.com/office/drawing/2014/main" id="{141FBAB4-0525-830C-152E-C8997374C1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6686" y="7264400"/>
            <a:ext cx="1168546" cy="1168400"/>
          </a:xfrm>
          <a:prstGeom prst="rect">
            <a:avLst/>
          </a:prstGeom>
        </p:spPr>
      </p:pic>
      <p:pic>
        <p:nvPicPr>
          <p:cNvPr id="11" name="Image 2" descr=" ">
            <a:extLst>
              <a:ext uri="{FF2B5EF4-FFF2-40B4-BE49-F238E27FC236}">
                <a16:creationId xmlns:a16="http://schemas.microsoft.com/office/drawing/2014/main" id="{64C6798C-CC8C-8A6B-1BA0-D7912436E9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60068" y="7540476"/>
            <a:ext cx="618967" cy="579568"/>
          </a:xfrm>
          <a:prstGeom prst="rect">
            <a:avLst/>
          </a:prstGeom>
        </p:spPr>
      </p:pic>
      <p:pic>
        <p:nvPicPr>
          <p:cNvPr id="15" name="Image 17" descr=" ">
            <a:extLst>
              <a:ext uri="{FF2B5EF4-FFF2-40B4-BE49-F238E27FC236}">
                <a16:creationId xmlns:a16="http://schemas.microsoft.com/office/drawing/2014/main" id="{0781BBF5-0A34-03B4-EBB6-B6C80553625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16" name="Текст 7">
            <a:extLst>
              <a:ext uri="{FF2B5EF4-FFF2-40B4-BE49-F238E27FC236}">
                <a16:creationId xmlns:a16="http://schemas.microsoft.com/office/drawing/2014/main" id="{1B58A3EB-D93A-7F8F-8348-DCD5C61A77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13702" y="3276600"/>
            <a:ext cx="16945309" cy="34624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defTabSz="1488104">
              <a:lnSpc>
                <a:spcPts val="9000"/>
              </a:lnSpc>
              <a:spcBef>
                <a:spcPct val="0"/>
              </a:spcBef>
            </a:pPr>
            <a:r>
              <a:rPr lang="en-US" sz="8000" b="1" dirty="0" err="1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Большой</a:t>
            </a:r>
            <a:r>
              <a:rPr lang="en-US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 </a:t>
            </a:r>
            <a:r>
              <a:rPr lang="en-US" sz="8000" b="1" dirty="0" err="1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заголовок</a:t>
            </a:r>
            <a:r>
              <a:rPr lang="en-US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: </a:t>
            </a:r>
            <a:br>
              <a:rPr lang="ru-RU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</a:br>
            <a:r>
              <a:rPr lang="en-US" sz="8000" b="1" dirty="0" err="1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для</a:t>
            </a:r>
            <a:r>
              <a:rPr lang="en-US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 </a:t>
            </a:r>
            <a:r>
              <a:rPr lang="en-US" sz="8000" b="1" dirty="0" err="1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вашего</a:t>
            </a:r>
            <a:r>
              <a:rPr lang="en-US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 </a:t>
            </a:r>
            <a:r>
              <a:rPr lang="en-US" sz="8000" b="1" dirty="0" err="1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продукта</a:t>
            </a:r>
            <a:r>
              <a:rPr lang="en-US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 </a:t>
            </a:r>
            <a:br>
              <a:rPr lang="ru-RU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</a:br>
            <a:r>
              <a:rPr lang="en-US" sz="8000" b="1" dirty="0" err="1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стратегия</a:t>
            </a:r>
            <a:r>
              <a:rPr lang="en-US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 – </a:t>
            </a:r>
            <a:r>
              <a:rPr lang="en-US" sz="8000" b="1" dirty="0" err="1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выжить</a:t>
            </a:r>
            <a:r>
              <a:rPr lang="en-US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!</a:t>
            </a:r>
          </a:p>
        </p:txBody>
      </p:sp>
      <p:sp>
        <p:nvSpPr>
          <p:cNvPr id="18" name="Текст 16">
            <a:extLst>
              <a:ext uri="{FF2B5EF4-FFF2-40B4-BE49-F238E27FC236}">
                <a16:creationId xmlns:a16="http://schemas.microsoft.com/office/drawing/2014/main" id="{36353F64-217C-43C9-E847-9A7C8D303E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13702" y="9067800"/>
            <a:ext cx="11531098" cy="149464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3000" dirty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4000"/>
              </a:lnSpc>
              <a:spcBef>
                <a:spcPct val="0"/>
              </a:spcBef>
            </a:pPr>
            <a:r>
              <a:rPr lang="en-US" sz="3000" dirty="0" err="1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Обычно</a:t>
            </a:r>
            <a:r>
              <a:rPr lang="en-US" sz="3000" dirty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вы</a:t>
            </a:r>
            <a:r>
              <a:rPr lang="en-US" sz="3000" dirty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сначала</a:t>
            </a:r>
            <a:r>
              <a:rPr lang="en-US" sz="3000" dirty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найдете</a:t>
            </a:r>
            <a:r>
              <a:rPr lang="en-US" sz="3000" dirty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вопрос</a:t>
            </a:r>
            <a:r>
              <a:rPr lang="en-US" sz="3000" dirty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или</a:t>
            </a:r>
            <a:r>
              <a:rPr lang="en-US" sz="3000" dirty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проблему</a:t>
            </a:r>
            <a:r>
              <a:rPr lang="en-US" sz="3000" dirty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,  </a:t>
            </a:r>
            <a:br>
              <a:rPr lang="ru-RU" sz="3000" dirty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</a:br>
            <a:r>
              <a:rPr lang="en-US" sz="3000" dirty="0" err="1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а</a:t>
            </a:r>
            <a:r>
              <a:rPr lang="en-US" sz="3000" dirty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затем</a:t>
            </a:r>
            <a:r>
              <a:rPr lang="en-US" sz="3000" dirty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решите</a:t>
            </a:r>
            <a:r>
              <a:rPr lang="en-US" sz="3000" dirty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моделировать</a:t>
            </a:r>
            <a:r>
              <a:rPr lang="en-US" sz="3000" dirty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процесс</a:t>
            </a:r>
            <a:r>
              <a:rPr lang="en-US" sz="3000" dirty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, </a:t>
            </a:r>
            <a:r>
              <a:rPr lang="en-US" sz="3000" dirty="0" err="1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чтобы</a:t>
            </a:r>
            <a:r>
              <a:rPr lang="en-US" sz="3000" dirty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получить</a:t>
            </a:r>
            <a:r>
              <a:rPr lang="en-US" sz="3000" dirty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конкретный</a:t>
            </a:r>
            <a:r>
              <a:rPr lang="en-US" sz="3000" dirty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ответ</a:t>
            </a:r>
            <a:r>
              <a:rPr lang="en-US" sz="3000" dirty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или</a:t>
            </a:r>
            <a:r>
              <a:rPr lang="en-US" sz="3000" dirty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проверить</a:t>
            </a:r>
            <a:r>
              <a:rPr lang="en-US" sz="3000" dirty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чей-то</a:t>
            </a:r>
            <a:r>
              <a:rPr lang="en-US" sz="3000" dirty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готовый</a:t>
            </a:r>
            <a:r>
              <a:rPr lang="en-US" sz="3000" dirty="0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Graphik LC Regular" panose="020B0503030202060203" pitchFamily="34" charset="0"/>
                <a:ea typeface="+mj-ea"/>
                <a:cs typeface="+mj-cs"/>
              </a:rPr>
              <a:t>вывод</a:t>
            </a:r>
            <a:endParaRPr lang="en-US" sz="3000" dirty="0">
              <a:solidFill>
                <a:schemeClr val="bg1"/>
              </a:solidFill>
              <a:latin typeface="Graphik LC Regular" panose="020B050303020206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60197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07C45886-A3F1-AEB1-52C9-D0A50A30F3BD}"/>
              </a:ext>
            </a:extLst>
          </p:cNvPr>
          <p:cNvSpPr/>
          <p:nvPr userDrawn="1"/>
        </p:nvSpPr>
        <p:spPr>
          <a:xfrm>
            <a:off x="0" y="0"/>
            <a:ext cx="24387048" cy="685800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10AA6966-F1CD-0F78-268B-BA84214DA458}"/>
              </a:ext>
            </a:extLst>
          </p:cNvPr>
          <p:cNvSpPr/>
          <p:nvPr userDrawn="1"/>
        </p:nvSpPr>
        <p:spPr>
          <a:xfrm>
            <a:off x="10986873" y="9232900"/>
            <a:ext cx="10643930" cy="2108200"/>
          </a:xfrm>
          <a:prstGeom prst="rect">
            <a:avLst/>
          </a:prstGeom>
          <a:noFill/>
          <a:ln/>
        </p:spPr>
      </p:sp>
      <p:sp>
        <p:nvSpPr>
          <p:cNvPr id="8" name="Shape 4">
            <a:extLst>
              <a:ext uri="{FF2B5EF4-FFF2-40B4-BE49-F238E27FC236}">
                <a16:creationId xmlns:a16="http://schemas.microsoft.com/office/drawing/2014/main" id="{FF423FDF-1D93-E490-553D-084F72152E15}"/>
              </a:ext>
            </a:extLst>
          </p:cNvPr>
          <p:cNvSpPr/>
          <p:nvPr userDrawn="1"/>
        </p:nvSpPr>
        <p:spPr>
          <a:xfrm>
            <a:off x="2616527" y="1790700"/>
            <a:ext cx="13628803" cy="3225800"/>
          </a:xfrm>
          <a:prstGeom prst="rect">
            <a:avLst/>
          </a:prstGeom>
          <a:noFill/>
          <a:ln/>
        </p:spPr>
      </p:sp>
      <p:pic>
        <p:nvPicPr>
          <p:cNvPr id="13" name="Image 0" descr=" ">
            <a:extLst>
              <a:ext uri="{FF2B5EF4-FFF2-40B4-BE49-F238E27FC236}">
                <a16:creationId xmlns:a16="http://schemas.microsoft.com/office/drawing/2014/main" id="{234C3B96-776E-4031-9863-74FDE8159D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416752"/>
            <a:ext cx="2387898" cy="25400"/>
          </a:xfrm>
          <a:prstGeom prst="rect">
            <a:avLst/>
          </a:prstGeom>
        </p:spPr>
      </p:pic>
      <p:pic>
        <p:nvPicPr>
          <p:cNvPr id="14" name="Image 1" descr=" ">
            <a:extLst>
              <a:ext uri="{FF2B5EF4-FFF2-40B4-BE49-F238E27FC236}">
                <a16:creationId xmlns:a16="http://schemas.microsoft.com/office/drawing/2014/main" id="{AB84AC88-9EBD-E263-F079-EE555D9525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51108" y="4551287"/>
            <a:ext cx="10936067" cy="25400"/>
          </a:xfrm>
          <a:prstGeom prst="rect">
            <a:avLst/>
          </a:prstGeom>
        </p:spPr>
      </p:pic>
      <p:pic>
        <p:nvPicPr>
          <p:cNvPr id="17" name="Image 2" descr=" ">
            <a:extLst>
              <a:ext uri="{FF2B5EF4-FFF2-40B4-BE49-F238E27FC236}">
                <a16:creationId xmlns:a16="http://schemas.microsoft.com/office/drawing/2014/main" id="{2079836C-1964-1EAF-DD6F-6D76C20015A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0583" y="3108496"/>
            <a:ext cx="625611" cy="625531"/>
          </a:xfrm>
          <a:prstGeom prst="rect">
            <a:avLst/>
          </a:prstGeom>
        </p:spPr>
      </p:pic>
      <p:pic>
        <p:nvPicPr>
          <p:cNvPr id="19" name="Image 3" descr=" ">
            <a:extLst>
              <a:ext uri="{FF2B5EF4-FFF2-40B4-BE49-F238E27FC236}">
                <a16:creationId xmlns:a16="http://schemas.microsoft.com/office/drawing/2014/main" id="{3A8D57F2-217A-D910-0290-2B117551C9A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658132" y="4251224"/>
            <a:ext cx="625611" cy="625531"/>
          </a:xfrm>
          <a:prstGeom prst="rect">
            <a:avLst/>
          </a:prstGeom>
        </p:spPr>
      </p:pic>
      <p:pic>
        <p:nvPicPr>
          <p:cNvPr id="20" name="Image 4" descr=" ">
            <a:extLst>
              <a:ext uri="{FF2B5EF4-FFF2-40B4-BE49-F238E27FC236}">
                <a16:creationId xmlns:a16="http://schemas.microsoft.com/office/drawing/2014/main" id="{F8B6696A-A6A2-DF4F-62BC-A3F3B60D3CE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10844875"/>
            <a:ext cx="10770946" cy="25400"/>
          </a:xfrm>
          <a:prstGeom prst="rect">
            <a:avLst/>
          </a:prstGeom>
        </p:spPr>
      </p:pic>
      <p:pic>
        <p:nvPicPr>
          <p:cNvPr id="21" name="Image 5" descr=" ">
            <a:extLst>
              <a:ext uri="{FF2B5EF4-FFF2-40B4-BE49-F238E27FC236}">
                <a16:creationId xmlns:a16="http://schemas.microsoft.com/office/drawing/2014/main" id="{80329822-CD44-0543-A0A8-335DE2AEF8C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808626" y="10844875"/>
            <a:ext cx="2578422" cy="25400"/>
          </a:xfrm>
          <a:prstGeom prst="rect">
            <a:avLst/>
          </a:prstGeom>
        </p:spPr>
      </p:pic>
      <p:pic>
        <p:nvPicPr>
          <p:cNvPr id="22" name="Image 6" descr=" ">
            <a:extLst>
              <a:ext uri="{FF2B5EF4-FFF2-40B4-BE49-F238E27FC236}">
                <a16:creationId xmlns:a16="http://schemas.microsoft.com/office/drawing/2014/main" id="{A79CD733-1047-C83B-1F70-34D274BED5A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06538" y="10549979"/>
            <a:ext cx="625611" cy="625531"/>
          </a:xfrm>
          <a:prstGeom prst="rect">
            <a:avLst/>
          </a:prstGeom>
        </p:spPr>
      </p:pic>
      <p:pic>
        <p:nvPicPr>
          <p:cNvPr id="23" name="Image 7" descr=" ">
            <a:extLst>
              <a:ext uri="{FF2B5EF4-FFF2-40B4-BE49-F238E27FC236}">
                <a16:creationId xmlns:a16="http://schemas.microsoft.com/office/drawing/2014/main" id="{0EA51A0C-62E9-7B41-04D7-8E2902A464CC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72071" y="10549979"/>
            <a:ext cx="625611" cy="625531"/>
          </a:xfrm>
          <a:prstGeom prst="rect">
            <a:avLst/>
          </a:prstGeom>
        </p:spPr>
      </p:pic>
      <p:pic>
        <p:nvPicPr>
          <p:cNvPr id="24" name="Image 17" descr=" ">
            <a:extLst>
              <a:ext uri="{FF2B5EF4-FFF2-40B4-BE49-F238E27FC236}">
                <a16:creationId xmlns:a16="http://schemas.microsoft.com/office/drawing/2014/main" id="{A365BDBE-8015-1DC2-2012-33783145F1E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25" name="Текст 7">
            <a:extLst>
              <a:ext uri="{FF2B5EF4-FFF2-40B4-BE49-F238E27FC236}">
                <a16:creationId xmlns:a16="http://schemas.microsoft.com/office/drawing/2014/main" id="{71051B3A-BB21-401E-22AD-1E64A320A1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16527" y="2781300"/>
            <a:ext cx="10834581" cy="230832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1488104" rtl="0" eaLnBrk="1" fontAlgn="auto" latinLnBrk="0" hangingPunct="1">
              <a:lnSpc>
                <a:spcPts val="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8000" b="1" dirty="0" err="1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Для</a:t>
            </a:r>
            <a:r>
              <a:rPr lang="en-US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 </a:t>
            </a:r>
            <a:r>
              <a:rPr lang="en-US" sz="8000" b="1" dirty="0" err="1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вашего</a:t>
            </a:r>
            <a:r>
              <a:rPr lang="en-US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 </a:t>
            </a:r>
            <a:r>
              <a:rPr lang="en-US" sz="8000" b="1" dirty="0" err="1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продукта</a:t>
            </a:r>
            <a:r>
              <a:rPr lang="en-US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 </a:t>
            </a:r>
            <a:br>
              <a:rPr lang="ru-RU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</a:br>
            <a:r>
              <a:rPr lang="en-US" sz="8000" b="1" dirty="0" err="1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стратегия</a:t>
            </a:r>
            <a:r>
              <a:rPr lang="en-US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 – </a:t>
            </a:r>
            <a:r>
              <a:rPr lang="en-US" sz="8000" b="1" dirty="0" err="1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выжить</a:t>
            </a:r>
            <a:r>
              <a:rPr lang="en-US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!</a:t>
            </a:r>
          </a:p>
        </p:txBody>
      </p:sp>
      <p:sp>
        <p:nvSpPr>
          <p:cNvPr id="26" name="Текст 7">
            <a:extLst>
              <a:ext uri="{FF2B5EF4-FFF2-40B4-BE49-F238E27FC236}">
                <a16:creationId xmlns:a16="http://schemas.microsoft.com/office/drawing/2014/main" id="{8FDBF7BF-76C0-3DF8-D27B-7C4F0A4178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86873" y="10223500"/>
            <a:ext cx="10834581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solidFill>
                  <a:schemeClr val="tx1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defTabSz="1488104">
              <a:lnSpc>
                <a:spcPts val="9000"/>
              </a:lnSpc>
              <a:spcBef>
                <a:spcPct val="0"/>
              </a:spcBef>
            </a:pPr>
            <a:r>
              <a:rPr lang="en-US" sz="8000" b="1" dirty="0">
                <a:latin typeface="Graphik LC Semibold" panose="020B0503030202060203" pitchFamily="34" charset="0"/>
                <a:ea typeface="+mj-ea"/>
                <a:cs typeface="+mj-cs"/>
              </a:rPr>
              <a:t>Think Big Start Small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02EB704B-00DC-8119-B139-DC68B7B387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16527" y="1790700"/>
            <a:ext cx="10936067" cy="5432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dirty="0" smtClean="0">
                <a:solidFill>
                  <a:schemeClr val="bg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Цитата 1</a:t>
            </a:r>
          </a:p>
        </p:txBody>
      </p:sp>
      <p:sp>
        <p:nvSpPr>
          <p:cNvPr id="28" name="Текст 14">
            <a:extLst>
              <a:ext uri="{FF2B5EF4-FFF2-40B4-BE49-F238E27FC236}">
                <a16:creationId xmlns:a16="http://schemas.microsoft.com/office/drawing/2014/main" id="{1DA5FF9D-67D8-3402-84CF-5F914F6AAB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86873" y="9241107"/>
            <a:ext cx="10936067" cy="5432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dirty="0" smtClean="0">
                <a:solidFill>
                  <a:schemeClr val="tx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Цитата 2</a:t>
            </a:r>
          </a:p>
        </p:txBody>
      </p:sp>
    </p:spTree>
    <p:extLst>
      <p:ext uri="{BB962C8B-B14F-4D97-AF65-F5344CB8AC3E}">
        <p14:creationId xmlns:p14="http://schemas.microsoft.com/office/powerpoint/2010/main" val="33701530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зис_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 ">
            <a:extLst>
              <a:ext uri="{FF2B5EF4-FFF2-40B4-BE49-F238E27FC236}">
                <a16:creationId xmlns:a16="http://schemas.microsoft.com/office/drawing/2014/main" id="{020D524C-D4CA-82DC-16DF-70F773C436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pic>
        <p:nvPicPr>
          <p:cNvPr id="7" name="Image 6" descr=" ">
            <a:extLst>
              <a:ext uri="{FF2B5EF4-FFF2-40B4-BE49-F238E27FC236}">
                <a16:creationId xmlns:a16="http://schemas.microsoft.com/office/drawing/2014/main" id="{200986D8-2061-31E3-BD87-0D03711FBD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96BA7987-6C42-27EB-6B52-18C9D5467932}"/>
              </a:ext>
            </a:extLst>
          </p:cNvPr>
          <p:cNvCxnSpPr>
            <a:cxnSpLocks/>
          </p:cNvCxnSpPr>
          <p:nvPr userDrawn="1"/>
        </p:nvCxnSpPr>
        <p:spPr>
          <a:xfrm>
            <a:off x="1219352" y="1234725"/>
            <a:ext cx="14136867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9EA6DD1-B3C9-D499-58E8-168E2179394A}"/>
              </a:ext>
            </a:extLst>
          </p:cNvPr>
          <p:cNvCxnSpPr>
            <a:cxnSpLocks/>
          </p:cNvCxnSpPr>
          <p:nvPr userDrawn="1"/>
        </p:nvCxnSpPr>
        <p:spPr>
          <a:xfrm>
            <a:off x="1219352" y="12497440"/>
            <a:ext cx="14136867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3E7E4105-97DF-F7AB-FF94-35B37B4BED31}"/>
              </a:ext>
            </a:extLst>
          </p:cNvPr>
          <p:cNvCxnSpPr>
            <a:cxnSpLocks/>
          </p:cNvCxnSpPr>
          <p:nvPr userDrawn="1"/>
        </p:nvCxnSpPr>
        <p:spPr>
          <a:xfrm>
            <a:off x="16575572" y="12497440"/>
            <a:ext cx="6582486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B9B4B0F7-B543-0D68-BAF9-DDEE17C7689A}"/>
              </a:ext>
            </a:extLst>
          </p:cNvPr>
          <p:cNvCxnSpPr>
            <a:cxnSpLocks/>
          </p:cNvCxnSpPr>
          <p:nvPr userDrawn="1"/>
        </p:nvCxnSpPr>
        <p:spPr>
          <a:xfrm>
            <a:off x="16575572" y="1234725"/>
            <a:ext cx="5194949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B67BAE0C-3F70-E9A0-FC38-6CAC68A2A403}"/>
              </a:ext>
            </a:extLst>
          </p:cNvPr>
          <p:cNvCxnSpPr>
            <a:cxnSpLocks/>
          </p:cNvCxnSpPr>
          <p:nvPr userDrawn="1"/>
        </p:nvCxnSpPr>
        <p:spPr>
          <a:xfrm>
            <a:off x="15935918" y="1841500"/>
            <a:ext cx="0" cy="10033002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Текст 11">
            <a:extLst>
              <a:ext uri="{FF2B5EF4-FFF2-40B4-BE49-F238E27FC236}">
                <a16:creationId xmlns:a16="http://schemas.microsoft.com/office/drawing/2014/main" id="{824EE4AD-2A3C-8F1B-90F2-B4DA0AF86A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1841500"/>
            <a:ext cx="14136866" cy="605293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en-US" sz="10800" b="1" dirty="0">
                <a:solidFill>
                  <a:schemeClr val="tx1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1488104" rtl="0" eaLnBrk="1" fontAlgn="auto" latinLnBrk="0" hangingPunct="1">
              <a:lnSpc>
                <a:spcPts val="11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0800" b="1" dirty="0" err="1">
                <a:latin typeface="Graphik LC Semibold" panose="020B0503030202060203" pitchFamily="34" charset="0"/>
                <a:ea typeface="+mj-ea"/>
                <a:cs typeface="+mj-cs"/>
              </a:rPr>
              <a:t>Для</a:t>
            </a:r>
            <a:r>
              <a:rPr lang="en-US" sz="10800" b="1" dirty="0">
                <a:latin typeface="Graphik LC Semibold" panose="020B0503030202060203" pitchFamily="34" charset="0"/>
                <a:ea typeface="+mj-ea"/>
                <a:cs typeface="+mj-cs"/>
              </a:rPr>
              <a:t> </a:t>
            </a:r>
            <a:r>
              <a:rPr lang="en-US" sz="10800" b="1" dirty="0" err="1">
                <a:latin typeface="Graphik LC Semibold" panose="020B0503030202060203" pitchFamily="34" charset="0"/>
                <a:ea typeface="+mj-ea"/>
                <a:cs typeface="+mj-cs"/>
              </a:rPr>
              <a:t>вашего</a:t>
            </a:r>
            <a:r>
              <a:rPr lang="en-US" sz="10800" b="1" dirty="0">
                <a:latin typeface="Graphik LC Semibold" panose="020B0503030202060203" pitchFamily="34" charset="0"/>
                <a:ea typeface="+mj-ea"/>
                <a:cs typeface="+mj-cs"/>
              </a:rPr>
              <a:t> </a:t>
            </a:r>
            <a:br>
              <a:rPr lang="ru-RU" sz="10800" b="1" dirty="0">
                <a:latin typeface="Graphik LC Semibold" panose="020B0503030202060203" pitchFamily="34" charset="0"/>
                <a:ea typeface="+mj-ea"/>
                <a:cs typeface="+mj-cs"/>
              </a:rPr>
            </a:br>
            <a:r>
              <a:rPr lang="en-US" sz="10800" b="1" dirty="0" err="1">
                <a:latin typeface="Graphik LC Semibold" panose="020B0503030202060203" pitchFamily="34" charset="0"/>
                <a:ea typeface="+mj-ea"/>
                <a:cs typeface="+mj-cs"/>
              </a:rPr>
              <a:t>продукта</a:t>
            </a:r>
            <a:r>
              <a:rPr lang="en-US" sz="10800" b="1" dirty="0">
                <a:latin typeface="Graphik LC Semibold" panose="020B0503030202060203" pitchFamily="34" charset="0"/>
                <a:ea typeface="+mj-ea"/>
                <a:cs typeface="+mj-cs"/>
              </a:rPr>
              <a:t> </a:t>
            </a:r>
            <a:br>
              <a:rPr lang="ru-RU" sz="10800" b="1" dirty="0">
                <a:latin typeface="Graphik LC Semibold" panose="020B0503030202060203" pitchFamily="34" charset="0"/>
                <a:ea typeface="+mj-ea"/>
                <a:cs typeface="+mj-cs"/>
              </a:rPr>
            </a:br>
            <a:r>
              <a:rPr lang="en-US" sz="10800" b="1" dirty="0" err="1">
                <a:latin typeface="Graphik LC Semibold" panose="020B0503030202060203" pitchFamily="34" charset="0"/>
                <a:ea typeface="+mj-ea"/>
                <a:cs typeface="+mj-cs"/>
              </a:rPr>
              <a:t>стратегия</a:t>
            </a:r>
            <a:r>
              <a:rPr lang="en-US" sz="10800" b="1" dirty="0">
                <a:latin typeface="Graphik LC Semibold" panose="020B0503030202060203" pitchFamily="34" charset="0"/>
                <a:ea typeface="+mj-ea"/>
                <a:cs typeface="+mj-cs"/>
              </a:rPr>
              <a:t> – </a:t>
            </a:r>
            <a:br>
              <a:rPr lang="ru-RU" sz="10800" b="1" dirty="0">
                <a:latin typeface="Graphik LC Semibold" panose="020B0503030202060203" pitchFamily="34" charset="0"/>
                <a:ea typeface="+mj-ea"/>
                <a:cs typeface="+mj-cs"/>
              </a:rPr>
            </a:br>
            <a:r>
              <a:rPr lang="en-US" sz="10800" b="1" dirty="0" err="1">
                <a:latin typeface="Graphik LC Semibold" panose="020B0503030202060203" pitchFamily="34" charset="0"/>
                <a:ea typeface="+mj-ea"/>
                <a:cs typeface="+mj-cs"/>
              </a:rPr>
              <a:t>выжить</a:t>
            </a:r>
            <a:r>
              <a:rPr lang="en-US" sz="10800" b="1" dirty="0">
                <a:latin typeface="Graphik LC Semibold" panose="020B0503030202060203" pitchFamily="34" charset="0"/>
                <a:ea typeface="+mj-ea"/>
                <a:cs typeface="+mj-cs"/>
              </a:rPr>
              <a:t>!</a:t>
            </a:r>
          </a:p>
        </p:txBody>
      </p:sp>
      <p:sp>
        <p:nvSpPr>
          <p:cNvPr id="2" name="Текст 55">
            <a:extLst>
              <a:ext uri="{FF2B5EF4-FFF2-40B4-BE49-F238E27FC236}">
                <a16:creationId xmlns:a16="http://schemas.microsoft.com/office/drawing/2014/main" id="{1BB00B47-69D1-9B76-F106-82C7FD8977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575572" y="9353940"/>
            <a:ext cx="7052543" cy="25205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 </a:t>
            </a:r>
          </a:p>
        </p:txBody>
      </p:sp>
    </p:spTree>
    <p:extLst>
      <p:ext uri="{BB962C8B-B14F-4D97-AF65-F5344CB8AC3E}">
        <p14:creationId xmlns:p14="http://schemas.microsoft.com/office/powerpoint/2010/main" val="41218913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н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 50" descr=" ">
            <a:extLst>
              <a:ext uri="{FF2B5EF4-FFF2-40B4-BE49-F238E27FC236}">
                <a16:creationId xmlns:a16="http://schemas.microsoft.com/office/drawing/2014/main" id="{13A6852E-FC8A-9408-F701-916186E4E3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pic>
        <p:nvPicPr>
          <p:cNvPr id="53" name="Image 51" descr=" ">
            <a:extLst>
              <a:ext uri="{FF2B5EF4-FFF2-40B4-BE49-F238E27FC236}">
                <a16:creationId xmlns:a16="http://schemas.microsoft.com/office/drawing/2014/main" id="{14196418-5761-9B8D-3DCB-1C1162E184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54" name="Текст 7">
            <a:extLst>
              <a:ext uri="{FF2B5EF4-FFF2-40B4-BE49-F238E27FC236}">
                <a16:creationId xmlns:a16="http://schemas.microsoft.com/office/drawing/2014/main" id="{120F5C00-9287-EA69-0EAF-6CE4DEA84F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2" y="817780"/>
            <a:ext cx="14683036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План лекции</a:t>
            </a:r>
          </a:p>
        </p:txBody>
      </p:sp>
      <p:sp>
        <p:nvSpPr>
          <p:cNvPr id="56" name="Текст 55">
            <a:extLst>
              <a:ext uri="{FF2B5EF4-FFF2-40B4-BE49-F238E27FC236}">
                <a16:creationId xmlns:a16="http://schemas.microsoft.com/office/drawing/2014/main" id="{75CABEED-9490-FDB8-ED1A-12DE2D29B1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84873" y="3141004"/>
            <a:ext cx="7052543" cy="11331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57" name="Текст 55">
            <a:extLst>
              <a:ext uri="{FF2B5EF4-FFF2-40B4-BE49-F238E27FC236}">
                <a16:creationId xmlns:a16="http://schemas.microsoft.com/office/drawing/2014/main" id="{73BC2215-3408-7CC6-BB9A-48B8000EAC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84873" y="4999307"/>
            <a:ext cx="7052543" cy="11331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58" name="Текст 55">
            <a:extLst>
              <a:ext uri="{FF2B5EF4-FFF2-40B4-BE49-F238E27FC236}">
                <a16:creationId xmlns:a16="http://schemas.microsoft.com/office/drawing/2014/main" id="{E2A058B0-AC5F-8B11-B943-2DF8FA54B3C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84873" y="6853507"/>
            <a:ext cx="7052543" cy="11331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59" name="Текст 55">
            <a:extLst>
              <a:ext uri="{FF2B5EF4-FFF2-40B4-BE49-F238E27FC236}">
                <a16:creationId xmlns:a16="http://schemas.microsoft.com/office/drawing/2014/main" id="{39134057-CFD4-E4B1-AAE4-E48ABAC819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84873" y="8707707"/>
            <a:ext cx="7052543" cy="11331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60" name="Текст 55">
            <a:extLst>
              <a:ext uri="{FF2B5EF4-FFF2-40B4-BE49-F238E27FC236}">
                <a16:creationId xmlns:a16="http://schemas.microsoft.com/office/drawing/2014/main" id="{CBE338EC-ABD5-8231-FB9B-72C62FACF0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84873" y="10561907"/>
            <a:ext cx="7052543" cy="11331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61" name="Текст 55">
            <a:extLst>
              <a:ext uri="{FF2B5EF4-FFF2-40B4-BE49-F238E27FC236}">
                <a16:creationId xmlns:a16="http://schemas.microsoft.com/office/drawing/2014/main" id="{45BCC5DF-5AAD-DF79-4A2C-137DEA8B239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9568" y="3141004"/>
            <a:ext cx="7052543" cy="11331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62" name="Текст 55">
            <a:extLst>
              <a:ext uri="{FF2B5EF4-FFF2-40B4-BE49-F238E27FC236}">
                <a16:creationId xmlns:a16="http://schemas.microsoft.com/office/drawing/2014/main" id="{ED0B2116-598D-49ED-E1E0-C041745693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9568" y="4999307"/>
            <a:ext cx="7052543" cy="11331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63" name="Текст 55">
            <a:extLst>
              <a:ext uri="{FF2B5EF4-FFF2-40B4-BE49-F238E27FC236}">
                <a16:creationId xmlns:a16="http://schemas.microsoft.com/office/drawing/2014/main" id="{8B643EAC-65F3-2BAA-3E3D-B5EA0951F60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9568" y="6853507"/>
            <a:ext cx="7052543" cy="11331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64" name="Текст 55">
            <a:extLst>
              <a:ext uri="{FF2B5EF4-FFF2-40B4-BE49-F238E27FC236}">
                <a16:creationId xmlns:a16="http://schemas.microsoft.com/office/drawing/2014/main" id="{BE2CE37D-27D1-0CDF-9D20-9232AE11AF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9568" y="8707707"/>
            <a:ext cx="7052543" cy="11331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65" name="Текст 55">
            <a:extLst>
              <a:ext uri="{FF2B5EF4-FFF2-40B4-BE49-F238E27FC236}">
                <a16:creationId xmlns:a16="http://schemas.microsoft.com/office/drawing/2014/main" id="{83149C1A-625E-4453-B0C0-CC697FCEEDF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149568" y="10561907"/>
            <a:ext cx="7052543" cy="11331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BB12F26D-CCCD-5F16-C4FF-284A21584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97353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н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63E49595-C32C-F63A-E3DF-360804847F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0605826" cy="137160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5DE96714-005F-38FA-37B3-92C93CCCA044}"/>
              </a:ext>
            </a:extLst>
          </p:cNvPr>
          <p:cNvSpPr/>
          <p:nvPr userDrawn="1"/>
        </p:nvSpPr>
        <p:spPr>
          <a:xfrm>
            <a:off x="0" y="0"/>
            <a:ext cx="10605600" cy="1371600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9A4FA674-FEE6-2A59-66B2-72A0C9FAC976}"/>
              </a:ext>
            </a:extLst>
          </p:cNvPr>
          <p:cNvGrpSpPr/>
          <p:nvPr userDrawn="1"/>
        </p:nvGrpSpPr>
        <p:grpSpPr>
          <a:xfrm>
            <a:off x="1206651" y="5905500"/>
            <a:ext cx="8332241" cy="6551733"/>
            <a:chOff x="1206651" y="5905500"/>
            <a:chExt cx="8332241" cy="6551733"/>
          </a:xfrm>
        </p:grpSpPr>
        <p:pic>
          <p:nvPicPr>
            <p:cNvPr id="25" name="Image 26" descr=" ">
              <a:extLst>
                <a:ext uri="{FF2B5EF4-FFF2-40B4-BE49-F238E27FC236}">
                  <a16:creationId xmlns:a16="http://schemas.microsoft.com/office/drawing/2014/main" id="{F83658F3-4AD8-AE5A-DFB6-9DA1FC567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39108" y="8285283"/>
              <a:ext cx="3999784" cy="2879480"/>
            </a:xfrm>
            <a:prstGeom prst="rect">
              <a:avLst/>
            </a:prstGeom>
          </p:spPr>
        </p:pic>
        <p:pic>
          <p:nvPicPr>
            <p:cNvPr id="26" name="Image 27" descr=" ">
              <a:extLst>
                <a:ext uri="{FF2B5EF4-FFF2-40B4-BE49-F238E27FC236}">
                  <a16:creationId xmlns:a16="http://schemas.microsoft.com/office/drawing/2014/main" id="{BF1D7265-D0BD-F7B4-6A41-4A0614406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79158" y="12111890"/>
              <a:ext cx="4332457" cy="345343"/>
            </a:xfrm>
            <a:prstGeom prst="rect">
              <a:avLst/>
            </a:prstGeom>
          </p:spPr>
        </p:pic>
        <p:pic>
          <p:nvPicPr>
            <p:cNvPr id="27" name="Image 28" descr=" ">
              <a:extLst>
                <a:ext uri="{FF2B5EF4-FFF2-40B4-BE49-F238E27FC236}">
                  <a16:creationId xmlns:a16="http://schemas.microsoft.com/office/drawing/2014/main" id="{A135BD41-3CD2-FD60-9CF1-36D69E864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414579" y="12111890"/>
              <a:ext cx="4345159" cy="345343"/>
            </a:xfrm>
            <a:prstGeom prst="rect">
              <a:avLst/>
            </a:prstGeom>
          </p:spPr>
        </p:pic>
        <p:pic>
          <p:nvPicPr>
            <p:cNvPr id="28" name="Image 29" descr=" ">
              <a:extLst>
                <a:ext uri="{FF2B5EF4-FFF2-40B4-BE49-F238E27FC236}">
                  <a16:creationId xmlns:a16="http://schemas.microsoft.com/office/drawing/2014/main" id="{8406789E-B9DD-12C3-6D82-2B813B55A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566456" y="8912467"/>
              <a:ext cx="4345159" cy="3224823"/>
            </a:xfrm>
            <a:prstGeom prst="rect">
              <a:avLst/>
            </a:prstGeom>
          </p:spPr>
        </p:pic>
        <p:pic>
          <p:nvPicPr>
            <p:cNvPr id="29" name="Image 30" descr=" ">
              <a:extLst>
                <a:ext uri="{FF2B5EF4-FFF2-40B4-BE49-F238E27FC236}">
                  <a16:creationId xmlns:a16="http://schemas.microsoft.com/office/drawing/2014/main" id="{3255DB9B-238F-698C-E549-4F24A3505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739156" y="9085138"/>
              <a:ext cx="3999784" cy="2879480"/>
            </a:xfrm>
            <a:prstGeom prst="rect">
              <a:avLst/>
            </a:prstGeom>
          </p:spPr>
        </p:pic>
        <p:pic>
          <p:nvPicPr>
            <p:cNvPr id="30" name="Image 31" descr=" ">
              <a:extLst>
                <a:ext uri="{FF2B5EF4-FFF2-40B4-BE49-F238E27FC236}">
                  <a16:creationId xmlns:a16="http://schemas.microsoft.com/office/drawing/2014/main" id="{38BFE66D-2E9F-0BB6-2998-F38A09F38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522999" y="11452715"/>
              <a:ext cx="191987" cy="191967"/>
            </a:xfrm>
            <a:prstGeom prst="rect">
              <a:avLst/>
            </a:prstGeom>
          </p:spPr>
        </p:pic>
        <p:pic>
          <p:nvPicPr>
            <p:cNvPr id="31" name="Image 32" descr=" ">
              <a:extLst>
                <a:ext uri="{FF2B5EF4-FFF2-40B4-BE49-F238E27FC236}">
                  <a16:creationId xmlns:a16="http://schemas.microsoft.com/office/drawing/2014/main" id="{47A5EA58-369A-7B2E-7EAB-E28ED2B25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874984" y="11452715"/>
              <a:ext cx="191987" cy="191963"/>
            </a:xfrm>
            <a:prstGeom prst="rect">
              <a:avLst/>
            </a:prstGeom>
          </p:spPr>
        </p:pic>
        <p:pic>
          <p:nvPicPr>
            <p:cNvPr id="32" name="Image 33" descr=" ">
              <a:extLst>
                <a:ext uri="{FF2B5EF4-FFF2-40B4-BE49-F238E27FC236}">
                  <a16:creationId xmlns:a16="http://schemas.microsoft.com/office/drawing/2014/main" id="{0024BEA4-B4D0-CC7E-1AD5-6A72E8BD4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226957" y="11452715"/>
              <a:ext cx="191987" cy="191963"/>
            </a:xfrm>
            <a:prstGeom prst="rect">
              <a:avLst/>
            </a:prstGeom>
          </p:spPr>
        </p:pic>
        <p:pic>
          <p:nvPicPr>
            <p:cNvPr id="33" name="Image 34" descr=" ">
              <a:extLst>
                <a:ext uri="{FF2B5EF4-FFF2-40B4-BE49-F238E27FC236}">
                  <a16:creationId xmlns:a16="http://schemas.microsoft.com/office/drawing/2014/main" id="{075A349F-4825-B1E4-05BF-B52E44350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99106" y="6069682"/>
              <a:ext cx="2516564" cy="1204485"/>
            </a:xfrm>
            <a:prstGeom prst="rect">
              <a:avLst/>
            </a:prstGeom>
          </p:spPr>
        </p:pic>
        <p:pic>
          <p:nvPicPr>
            <p:cNvPr id="34" name="Image 35" descr=" ">
              <a:extLst>
                <a:ext uri="{FF2B5EF4-FFF2-40B4-BE49-F238E27FC236}">
                  <a16:creationId xmlns:a16="http://schemas.microsoft.com/office/drawing/2014/main" id="{4929DEBC-F707-0E6E-AAB7-4EFFA51C0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054754" y="5905500"/>
              <a:ext cx="296416" cy="296373"/>
            </a:xfrm>
            <a:prstGeom prst="rect">
              <a:avLst/>
            </a:prstGeom>
          </p:spPr>
        </p:pic>
        <p:pic>
          <p:nvPicPr>
            <p:cNvPr id="35" name="Image 36" descr=" ">
              <a:extLst>
                <a:ext uri="{FF2B5EF4-FFF2-40B4-BE49-F238E27FC236}">
                  <a16:creationId xmlns:a16="http://schemas.microsoft.com/office/drawing/2014/main" id="{9202D6EF-6881-4178-7EB8-25EAFBA3C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206651" y="7248773"/>
              <a:ext cx="3212522" cy="3064852"/>
            </a:xfrm>
            <a:prstGeom prst="rect">
              <a:avLst/>
            </a:prstGeom>
          </p:spPr>
        </p:pic>
        <p:sp>
          <p:nvSpPr>
            <p:cNvPr id="36" name="Shape 18">
              <a:extLst>
                <a:ext uri="{FF2B5EF4-FFF2-40B4-BE49-F238E27FC236}">
                  <a16:creationId xmlns:a16="http://schemas.microsoft.com/office/drawing/2014/main" id="{D549DBC2-1626-6019-61FB-878C29CCFCB6}"/>
                </a:ext>
              </a:extLst>
            </p:cNvPr>
            <p:cNvSpPr/>
            <p:nvPr/>
          </p:nvSpPr>
          <p:spPr>
            <a:xfrm>
              <a:off x="3619221" y="6781558"/>
              <a:ext cx="1919894" cy="959827"/>
            </a:xfrm>
            <a:prstGeom prst="roundRect">
              <a:avLst>
                <a:gd name="adj" fmla="val 79072"/>
              </a:avLst>
            </a:prstGeom>
            <a:solidFill>
              <a:srgbClr val="FAFAFA">
                <a:alpha val="100000"/>
              </a:srgbClr>
            </a:solidFill>
            <a:ln/>
          </p:spPr>
        </p:sp>
        <p:pic>
          <p:nvPicPr>
            <p:cNvPr id="37" name="Image 37" descr=" ">
              <a:extLst>
                <a:ext uri="{FF2B5EF4-FFF2-40B4-BE49-F238E27FC236}">
                  <a16:creationId xmlns:a16="http://schemas.microsoft.com/office/drawing/2014/main" id="{9176A119-5B91-EA36-06CB-90582B204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3947204" y="7252773"/>
              <a:ext cx="1271933" cy="25400"/>
            </a:xfrm>
            <a:prstGeom prst="rect">
              <a:avLst/>
            </a:prstGeom>
          </p:spPr>
        </p:pic>
        <p:pic>
          <p:nvPicPr>
            <p:cNvPr id="38" name="Image 38" descr=" ">
              <a:extLst>
                <a:ext uri="{FF2B5EF4-FFF2-40B4-BE49-F238E27FC236}">
                  <a16:creationId xmlns:a16="http://schemas.microsoft.com/office/drawing/2014/main" id="{004C3A52-367D-533C-DDCD-4D01EC862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965353" y="7009340"/>
              <a:ext cx="275838" cy="515677"/>
            </a:xfrm>
            <a:prstGeom prst="rect">
              <a:avLst/>
            </a:prstGeom>
          </p:spPr>
        </p:pic>
        <p:pic>
          <p:nvPicPr>
            <p:cNvPr id="39" name="Image 39" descr=" ">
              <a:extLst>
                <a:ext uri="{FF2B5EF4-FFF2-40B4-BE49-F238E27FC236}">
                  <a16:creationId xmlns:a16="http://schemas.microsoft.com/office/drawing/2014/main" id="{0055EAD4-E562-A029-9E7D-4A4BE070C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3083248" y="8837185"/>
              <a:ext cx="959950" cy="960109"/>
            </a:xfrm>
            <a:prstGeom prst="rect">
              <a:avLst/>
            </a:prstGeom>
          </p:spPr>
        </p:pic>
        <p:pic>
          <p:nvPicPr>
            <p:cNvPr id="40" name="Image 40" descr=" ">
              <a:extLst>
                <a:ext uri="{FF2B5EF4-FFF2-40B4-BE49-F238E27FC236}">
                  <a16:creationId xmlns:a16="http://schemas.microsoft.com/office/drawing/2014/main" id="{20D44E9A-5D77-4128-4ECE-2207ADC5B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3300577" y="9112799"/>
              <a:ext cx="525441" cy="467078"/>
            </a:xfrm>
            <a:prstGeom prst="rect">
              <a:avLst/>
            </a:prstGeom>
          </p:spPr>
        </p:pic>
        <p:pic>
          <p:nvPicPr>
            <p:cNvPr id="41" name="Image 41" descr=" ">
              <a:extLst>
                <a:ext uri="{FF2B5EF4-FFF2-40B4-BE49-F238E27FC236}">
                  <a16:creationId xmlns:a16="http://schemas.microsoft.com/office/drawing/2014/main" id="{BCD2EAB6-32B2-A813-10EB-8A2B19175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299345" y="11696669"/>
              <a:ext cx="2399868" cy="679878"/>
            </a:xfrm>
            <a:prstGeom prst="rect">
              <a:avLst/>
            </a:prstGeom>
          </p:spPr>
        </p:pic>
        <p:pic>
          <p:nvPicPr>
            <p:cNvPr id="42" name="Image 42" descr=" ">
              <a:extLst>
                <a:ext uri="{FF2B5EF4-FFF2-40B4-BE49-F238E27FC236}">
                  <a16:creationId xmlns:a16="http://schemas.microsoft.com/office/drawing/2014/main" id="{5D7A9726-2A10-C895-41AD-314010CB8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1223136" y="11620469"/>
              <a:ext cx="2716068" cy="832278"/>
            </a:xfrm>
            <a:prstGeom prst="rect">
              <a:avLst/>
            </a:prstGeom>
          </p:spPr>
        </p:pic>
      </p:grpSp>
      <p:pic>
        <p:nvPicPr>
          <p:cNvPr id="44" name="Image 44" descr=" ">
            <a:extLst>
              <a:ext uri="{FF2B5EF4-FFF2-40B4-BE49-F238E27FC236}">
                <a16:creationId xmlns:a16="http://schemas.microsoft.com/office/drawing/2014/main" id="{1F410D3A-6109-C833-468B-CB41D55F868D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46" name="Текст 7">
            <a:extLst>
              <a:ext uri="{FF2B5EF4-FFF2-40B4-BE49-F238E27FC236}">
                <a16:creationId xmlns:a16="http://schemas.microsoft.com/office/drawing/2014/main" id="{DD173653-C972-36E3-33E0-03A0A04AD4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2" y="817780"/>
            <a:ext cx="8775986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План лекции</a:t>
            </a:r>
          </a:p>
        </p:txBody>
      </p:sp>
      <p:sp>
        <p:nvSpPr>
          <p:cNvPr id="47" name="Текст 55">
            <a:extLst>
              <a:ext uri="{FF2B5EF4-FFF2-40B4-BE49-F238E27FC236}">
                <a16:creationId xmlns:a16="http://schemas.microsoft.com/office/drawing/2014/main" id="{1A992F62-F7B2-8A28-B227-117B268F90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68521" y="2070931"/>
            <a:ext cx="7052543" cy="11331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48" name="Текст 55">
            <a:extLst>
              <a:ext uri="{FF2B5EF4-FFF2-40B4-BE49-F238E27FC236}">
                <a16:creationId xmlns:a16="http://schemas.microsoft.com/office/drawing/2014/main" id="{97802547-8148-7EF9-518D-D5018846E3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68521" y="4172976"/>
            <a:ext cx="7052543" cy="11331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49" name="Текст 55">
            <a:extLst>
              <a:ext uri="{FF2B5EF4-FFF2-40B4-BE49-F238E27FC236}">
                <a16:creationId xmlns:a16="http://schemas.microsoft.com/office/drawing/2014/main" id="{A018C5A7-03CD-E37D-EBEF-CFB78E88F3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768521" y="6291435"/>
            <a:ext cx="7052543" cy="11331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E2950F98-2BA2-80CE-B9BC-EBD35F78F2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768521" y="8401687"/>
            <a:ext cx="7052543" cy="11331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51" name="Текст 55">
            <a:extLst>
              <a:ext uri="{FF2B5EF4-FFF2-40B4-BE49-F238E27FC236}">
                <a16:creationId xmlns:a16="http://schemas.microsoft.com/office/drawing/2014/main" id="{E7704AFE-92D7-4B02-208F-065E34E8DA4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768521" y="10511938"/>
            <a:ext cx="7052543" cy="11331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4" name="Номер слайда 2">
            <a:extLst>
              <a:ext uri="{FF2B5EF4-FFF2-40B4-BE49-F238E27FC236}">
                <a16:creationId xmlns:a16="http://schemas.microsoft.com/office/drawing/2014/main" id="{917F60BA-72B6-D1AE-10A4-20C009E7EC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81903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н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Текст 7">
            <a:extLst>
              <a:ext uri="{FF2B5EF4-FFF2-40B4-BE49-F238E27FC236}">
                <a16:creationId xmlns:a16="http://schemas.microsoft.com/office/drawing/2014/main" id="{DD173653-C972-36E3-33E0-03A0A04AD4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2" y="817780"/>
            <a:ext cx="8775986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План лекции</a:t>
            </a:r>
          </a:p>
        </p:txBody>
      </p:sp>
      <p:sp>
        <p:nvSpPr>
          <p:cNvPr id="70" name="Shape 1">
            <a:extLst>
              <a:ext uri="{FF2B5EF4-FFF2-40B4-BE49-F238E27FC236}">
                <a16:creationId xmlns:a16="http://schemas.microsoft.com/office/drawing/2014/main" id="{2CE00959-69BA-E723-F3AD-02A493295454}"/>
              </a:ext>
            </a:extLst>
          </p:cNvPr>
          <p:cNvSpPr/>
          <p:nvPr userDrawn="1"/>
        </p:nvSpPr>
        <p:spPr>
          <a:xfrm>
            <a:off x="1219352" y="3136900"/>
            <a:ext cx="8408451" cy="8509000"/>
          </a:xfrm>
          <a:prstGeom prst="rect">
            <a:avLst/>
          </a:prstGeom>
          <a:noFill/>
          <a:ln/>
        </p:spPr>
      </p:sp>
      <p:grpSp>
        <p:nvGrpSpPr>
          <p:cNvPr id="75" name="Группа 74">
            <a:extLst>
              <a:ext uri="{FF2B5EF4-FFF2-40B4-BE49-F238E27FC236}">
                <a16:creationId xmlns:a16="http://schemas.microsoft.com/office/drawing/2014/main" id="{BDA59DD0-C6D4-27B5-1F27-657A74D6BF57}"/>
              </a:ext>
            </a:extLst>
          </p:cNvPr>
          <p:cNvGrpSpPr/>
          <p:nvPr userDrawn="1"/>
        </p:nvGrpSpPr>
        <p:grpSpPr>
          <a:xfrm>
            <a:off x="14797349" y="6726269"/>
            <a:ext cx="8369454" cy="5776605"/>
            <a:chOff x="14797349" y="6726269"/>
            <a:chExt cx="8369454" cy="5776605"/>
          </a:xfrm>
        </p:grpSpPr>
        <p:pic>
          <p:nvPicPr>
            <p:cNvPr id="76" name="Image 5" descr=" ">
              <a:extLst>
                <a:ext uri="{FF2B5EF4-FFF2-40B4-BE49-F238E27FC236}">
                  <a16:creationId xmlns:a16="http://schemas.microsoft.com/office/drawing/2014/main" id="{24138178-4506-2BC8-EE42-173B6E9B3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797349" y="6726269"/>
              <a:ext cx="7159416" cy="4442501"/>
            </a:xfrm>
            <a:prstGeom prst="rect">
              <a:avLst/>
            </a:prstGeom>
          </p:spPr>
        </p:pic>
        <p:pic>
          <p:nvPicPr>
            <p:cNvPr id="77" name="Image 6" descr=" ">
              <a:extLst>
                <a:ext uri="{FF2B5EF4-FFF2-40B4-BE49-F238E27FC236}">
                  <a16:creationId xmlns:a16="http://schemas.microsoft.com/office/drawing/2014/main" id="{5276B6B3-5D22-E84B-1E4B-1B2F8551E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236439" y="7979128"/>
              <a:ext cx="5930364" cy="4523746"/>
            </a:xfrm>
            <a:prstGeom prst="rect">
              <a:avLst/>
            </a:prstGeom>
          </p:spPr>
        </p:pic>
        <p:pic>
          <p:nvPicPr>
            <p:cNvPr id="78" name="Image 7" descr=" ">
              <a:extLst>
                <a:ext uri="{FF2B5EF4-FFF2-40B4-BE49-F238E27FC236}">
                  <a16:creationId xmlns:a16="http://schemas.microsoft.com/office/drawing/2014/main" id="{DB77F848-5974-8791-5F84-D519194CD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657303" y="8352141"/>
              <a:ext cx="5088636" cy="3768176"/>
            </a:xfrm>
            <a:prstGeom prst="rect">
              <a:avLst/>
            </a:prstGeom>
          </p:spPr>
        </p:pic>
        <p:pic>
          <p:nvPicPr>
            <p:cNvPr id="79" name="Image 8" descr=" ">
              <a:extLst>
                <a:ext uri="{FF2B5EF4-FFF2-40B4-BE49-F238E27FC236}">
                  <a16:creationId xmlns:a16="http://schemas.microsoft.com/office/drawing/2014/main" id="{2C749CF2-78ED-70F4-DDC9-AC2D76B20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175033" y="8352141"/>
              <a:ext cx="53163" cy="3768176"/>
            </a:xfrm>
            <a:prstGeom prst="rect">
              <a:avLst/>
            </a:prstGeom>
          </p:spPr>
        </p:pic>
        <p:sp>
          <p:nvSpPr>
            <p:cNvPr id="80" name="Shape 22">
              <a:extLst>
                <a:ext uri="{FF2B5EF4-FFF2-40B4-BE49-F238E27FC236}">
                  <a16:creationId xmlns:a16="http://schemas.microsoft.com/office/drawing/2014/main" id="{11B3890A-D055-B314-2030-E14905157522}"/>
                </a:ext>
              </a:extLst>
            </p:cNvPr>
            <p:cNvSpPr/>
            <p:nvPr/>
          </p:nvSpPr>
          <p:spPr>
            <a:xfrm>
              <a:off x="20565086" y="8964216"/>
              <a:ext cx="1779108" cy="315609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  <p:sp>
          <p:nvSpPr>
            <p:cNvPr id="81" name="Shape 23">
              <a:extLst>
                <a:ext uri="{FF2B5EF4-FFF2-40B4-BE49-F238E27FC236}">
                  <a16:creationId xmlns:a16="http://schemas.microsoft.com/office/drawing/2014/main" id="{3F749CD1-DDBD-82D0-3F6A-483C2388353A}"/>
                </a:ext>
              </a:extLst>
            </p:cNvPr>
            <p:cNvSpPr/>
            <p:nvPr/>
          </p:nvSpPr>
          <p:spPr>
            <a:xfrm>
              <a:off x="18049464" y="8964216"/>
              <a:ext cx="1779108" cy="315609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  <p:sp>
          <p:nvSpPr>
            <p:cNvPr id="82" name="Shape 24">
              <a:extLst>
                <a:ext uri="{FF2B5EF4-FFF2-40B4-BE49-F238E27FC236}">
                  <a16:creationId xmlns:a16="http://schemas.microsoft.com/office/drawing/2014/main" id="{18ECD968-8A5D-D5F0-2104-E393A738A5C2}"/>
                </a:ext>
              </a:extLst>
            </p:cNvPr>
            <p:cNvSpPr/>
            <p:nvPr/>
          </p:nvSpPr>
          <p:spPr>
            <a:xfrm>
              <a:off x="20565086" y="9518917"/>
              <a:ext cx="1779108" cy="315609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  <p:sp>
          <p:nvSpPr>
            <p:cNvPr id="83" name="Shape 25">
              <a:extLst>
                <a:ext uri="{FF2B5EF4-FFF2-40B4-BE49-F238E27FC236}">
                  <a16:creationId xmlns:a16="http://schemas.microsoft.com/office/drawing/2014/main" id="{80263E66-39AC-2CE6-E1F8-CE3EF39A975B}"/>
                </a:ext>
              </a:extLst>
            </p:cNvPr>
            <p:cNvSpPr/>
            <p:nvPr/>
          </p:nvSpPr>
          <p:spPr>
            <a:xfrm>
              <a:off x="18049464" y="9518917"/>
              <a:ext cx="1779108" cy="315609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  <p:sp>
          <p:nvSpPr>
            <p:cNvPr id="84" name="Shape 26">
              <a:extLst>
                <a:ext uri="{FF2B5EF4-FFF2-40B4-BE49-F238E27FC236}">
                  <a16:creationId xmlns:a16="http://schemas.microsoft.com/office/drawing/2014/main" id="{A128D5DF-AA12-4DDA-BA5B-DAE428E4E361}"/>
                </a:ext>
              </a:extLst>
            </p:cNvPr>
            <p:cNvSpPr/>
            <p:nvPr/>
          </p:nvSpPr>
          <p:spPr>
            <a:xfrm>
              <a:off x="20565086" y="10064083"/>
              <a:ext cx="1779108" cy="325173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  <p:sp>
          <p:nvSpPr>
            <p:cNvPr id="85" name="Shape 27">
              <a:extLst>
                <a:ext uri="{FF2B5EF4-FFF2-40B4-BE49-F238E27FC236}">
                  <a16:creationId xmlns:a16="http://schemas.microsoft.com/office/drawing/2014/main" id="{4DB1BBB5-38B3-EF7B-769C-BFCC08A015B5}"/>
                </a:ext>
              </a:extLst>
            </p:cNvPr>
            <p:cNvSpPr/>
            <p:nvPr/>
          </p:nvSpPr>
          <p:spPr>
            <a:xfrm>
              <a:off x="18049464" y="10064083"/>
              <a:ext cx="1779108" cy="325173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  <p:sp>
          <p:nvSpPr>
            <p:cNvPr id="86" name="Shape 28">
              <a:extLst>
                <a:ext uri="{FF2B5EF4-FFF2-40B4-BE49-F238E27FC236}">
                  <a16:creationId xmlns:a16="http://schemas.microsoft.com/office/drawing/2014/main" id="{D4DDDA3E-AAB2-71B5-DA23-2D88B0236D02}"/>
                </a:ext>
              </a:extLst>
            </p:cNvPr>
            <p:cNvSpPr/>
            <p:nvPr/>
          </p:nvSpPr>
          <p:spPr>
            <a:xfrm>
              <a:off x="20565086" y="10618732"/>
              <a:ext cx="1779108" cy="325173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  <p:sp>
          <p:nvSpPr>
            <p:cNvPr id="87" name="Shape 29">
              <a:extLst>
                <a:ext uri="{FF2B5EF4-FFF2-40B4-BE49-F238E27FC236}">
                  <a16:creationId xmlns:a16="http://schemas.microsoft.com/office/drawing/2014/main" id="{CF148445-E899-E9FD-F119-3C75928C899D}"/>
                </a:ext>
              </a:extLst>
            </p:cNvPr>
            <p:cNvSpPr/>
            <p:nvPr/>
          </p:nvSpPr>
          <p:spPr>
            <a:xfrm>
              <a:off x="18049464" y="10618732"/>
              <a:ext cx="1779108" cy="325173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  <p:sp>
          <p:nvSpPr>
            <p:cNvPr id="88" name="Shape 30">
              <a:extLst>
                <a:ext uri="{FF2B5EF4-FFF2-40B4-BE49-F238E27FC236}">
                  <a16:creationId xmlns:a16="http://schemas.microsoft.com/office/drawing/2014/main" id="{CE9EC9CB-74B7-E57F-CC69-8D4209C8C315}"/>
                </a:ext>
              </a:extLst>
            </p:cNvPr>
            <p:cNvSpPr/>
            <p:nvPr/>
          </p:nvSpPr>
          <p:spPr>
            <a:xfrm>
              <a:off x="20565086" y="11173489"/>
              <a:ext cx="1779108" cy="325173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  <p:sp>
          <p:nvSpPr>
            <p:cNvPr id="89" name="Shape 31">
              <a:extLst>
                <a:ext uri="{FF2B5EF4-FFF2-40B4-BE49-F238E27FC236}">
                  <a16:creationId xmlns:a16="http://schemas.microsoft.com/office/drawing/2014/main" id="{2FD4990C-15D5-485E-B13A-6C0C89CEC9EB}"/>
                </a:ext>
              </a:extLst>
            </p:cNvPr>
            <p:cNvSpPr/>
            <p:nvPr/>
          </p:nvSpPr>
          <p:spPr>
            <a:xfrm>
              <a:off x="18049464" y="11173489"/>
              <a:ext cx="1779108" cy="325173"/>
            </a:xfrm>
            <a:prstGeom prst="rect">
              <a:avLst/>
            </a:prstGeom>
            <a:solidFill>
              <a:srgbClr val="E6E6E6">
                <a:alpha val="100000"/>
              </a:srgbClr>
            </a:solidFill>
            <a:ln/>
          </p:spPr>
        </p:sp>
      </p:grpSp>
      <p:pic>
        <p:nvPicPr>
          <p:cNvPr id="90" name="Image 9" descr=" ">
            <a:extLst>
              <a:ext uri="{FF2B5EF4-FFF2-40B4-BE49-F238E27FC236}">
                <a16:creationId xmlns:a16="http://schemas.microsoft.com/office/drawing/2014/main" id="{288B17EF-4225-E09D-728B-42B5C63F2DFF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pic>
        <p:nvPicPr>
          <p:cNvPr id="91" name="Image 10" descr=" ">
            <a:extLst>
              <a:ext uri="{FF2B5EF4-FFF2-40B4-BE49-F238E27FC236}">
                <a16:creationId xmlns:a16="http://schemas.microsoft.com/office/drawing/2014/main" id="{8C47F781-9C62-9160-AF4A-42775B843F1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109" name="Текст 55">
            <a:extLst>
              <a:ext uri="{FF2B5EF4-FFF2-40B4-BE49-F238E27FC236}">
                <a16:creationId xmlns:a16="http://schemas.microsoft.com/office/drawing/2014/main" id="{29A5EEA0-EE37-97DC-22FD-7027F93FF3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84873" y="3136900"/>
            <a:ext cx="7052543" cy="11331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dirty="0">
                <a:solidFill>
                  <a:schemeClr val="bg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110" name="Текст 55">
            <a:extLst>
              <a:ext uri="{FF2B5EF4-FFF2-40B4-BE49-F238E27FC236}">
                <a16:creationId xmlns:a16="http://schemas.microsoft.com/office/drawing/2014/main" id="{9216B4B3-93F5-8C4A-9A77-CED9548DEC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84873" y="4993152"/>
            <a:ext cx="7052543" cy="11331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dirty="0">
                <a:solidFill>
                  <a:schemeClr val="bg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111" name="Текст 55">
            <a:extLst>
              <a:ext uri="{FF2B5EF4-FFF2-40B4-BE49-F238E27FC236}">
                <a16:creationId xmlns:a16="http://schemas.microsoft.com/office/drawing/2014/main" id="{9C93EC5C-3943-0FE3-3B95-C9C6622FE8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84873" y="6849404"/>
            <a:ext cx="7052543" cy="11331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dirty="0">
                <a:solidFill>
                  <a:schemeClr val="bg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112" name="Текст 55">
            <a:extLst>
              <a:ext uri="{FF2B5EF4-FFF2-40B4-BE49-F238E27FC236}">
                <a16:creationId xmlns:a16="http://schemas.microsoft.com/office/drawing/2014/main" id="{FD581BD7-B908-4B36-8EEA-3F3772BC6C5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84873" y="8705656"/>
            <a:ext cx="7052543" cy="11331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dirty="0">
                <a:solidFill>
                  <a:schemeClr val="bg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113" name="Текст 55">
            <a:extLst>
              <a:ext uri="{FF2B5EF4-FFF2-40B4-BE49-F238E27FC236}">
                <a16:creationId xmlns:a16="http://schemas.microsoft.com/office/drawing/2014/main" id="{0F7A994B-7B7D-F8A9-C53F-AC65D4D679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84873" y="10561907"/>
            <a:ext cx="7052543" cy="11331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dirty="0">
                <a:solidFill>
                  <a:schemeClr val="bg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Длинный подзаголовок плана </a:t>
            </a:r>
            <a:br>
              <a:rPr lang="ru-RU" dirty="0"/>
            </a:br>
            <a:r>
              <a:rPr lang="ru-RU" dirty="0"/>
              <a:t>в две строки 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35FEC5C0-EEE3-004B-460F-32CE6DE02A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642229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икер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C2C9A74D-E1AD-0AF1-3CB9-2EB50DB8AD03}"/>
              </a:ext>
            </a:extLst>
          </p:cNvPr>
          <p:cNvSpPr/>
          <p:nvPr userDrawn="1"/>
        </p:nvSpPr>
        <p:spPr>
          <a:xfrm>
            <a:off x="12384048" y="0"/>
            <a:ext cx="12003000" cy="13716000"/>
          </a:xfrm>
          <a:prstGeom prst="rect">
            <a:avLst/>
          </a:prstGeom>
          <a:solidFill>
            <a:srgbClr val="3044FF">
              <a:alpha val="100000"/>
            </a:srgbClr>
          </a:solidFill>
          <a:ln/>
        </p:spPr>
      </p:sp>
      <p:sp>
        <p:nvSpPr>
          <p:cNvPr id="30" name="Рисунок 29">
            <a:extLst>
              <a:ext uri="{FF2B5EF4-FFF2-40B4-BE49-F238E27FC236}">
                <a16:creationId xmlns:a16="http://schemas.microsoft.com/office/drawing/2014/main" id="{446559C5-1DB4-3E3E-7EBA-4F3AAD6FF4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616101" y="1219200"/>
            <a:ext cx="9558223" cy="11291888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4" name="Image 0" descr=" ">
            <a:extLst>
              <a:ext uri="{FF2B5EF4-FFF2-40B4-BE49-F238E27FC236}">
                <a16:creationId xmlns:a16="http://schemas.microsoft.com/office/drawing/2014/main" id="{5D527610-8CBD-89A2-AA6F-05D30D7328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9352" y="3397250"/>
            <a:ext cx="9081635" cy="31750"/>
          </a:xfrm>
          <a:prstGeom prst="rect">
            <a:avLst/>
          </a:prstGeom>
        </p:spPr>
      </p:pic>
      <p:sp>
        <p:nvSpPr>
          <p:cNvPr id="31" name="Текст 7">
            <a:extLst>
              <a:ext uri="{FF2B5EF4-FFF2-40B4-BE49-F238E27FC236}">
                <a16:creationId xmlns:a16="http://schemas.microsoft.com/office/drawing/2014/main" id="{43659229-292D-8DA7-6E1F-2F70C364C6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352" y="817780"/>
            <a:ext cx="9081635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Имя Фамилия</a:t>
            </a:r>
          </a:p>
        </p:txBody>
      </p:sp>
      <p:sp>
        <p:nvSpPr>
          <p:cNvPr id="32" name="Текст 14">
            <a:extLst>
              <a:ext uri="{FF2B5EF4-FFF2-40B4-BE49-F238E27FC236}">
                <a16:creationId xmlns:a16="http://schemas.microsoft.com/office/drawing/2014/main" id="{8A39B13E-07C4-B22E-C1DF-1647BAAF88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9351" y="2438400"/>
            <a:ext cx="9081636" cy="5432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dirty="0" smtClean="0">
                <a:solidFill>
                  <a:schemeClr val="tx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ДОЛЖНОСТЬ СПИКЕРА</a:t>
            </a:r>
          </a:p>
        </p:txBody>
      </p:sp>
      <p:sp>
        <p:nvSpPr>
          <p:cNvPr id="33" name="Текст 55">
            <a:extLst>
              <a:ext uri="{FF2B5EF4-FFF2-40B4-BE49-F238E27FC236}">
                <a16:creationId xmlns:a16="http://schemas.microsoft.com/office/drawing/2014/main" id="{7E73C37F-E536-398B-7118-D6FB195064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84873" y="4928589"/>
            <a:ext cx="7052543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Факт о спикере 1</a:t>
            </a:r>
          </a:p>
        </p:txBody>
      </p:sp>
      <p:sp>
        <p:nvSpPr>
          <p:cNvPr id="34" name="Текст 55">
            <a:extLst>
              <a:ext uri="{FF2B5EF4-FFF2-40B4-BE49-F238E27FC236}">
                <a16:creationId xmlns:a16="http://schemas.microsoft.com/office/drawing/2014/main" id="{1C483E1C-FC44-1883-3674-1E7CE83CBB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84873" y="6428601"/>
            <a:ext cx="7052543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Факт о спикере 2</a:t>
            </a:r>
          </a:p>
        </p:txBody>
      </p:sp>
      <p:sp>
        <p:nvSpPr>
          <p:cNvPr id="35" name="Текст 55">
            <a:extLst>
              <a:ext uri="{FF2B5EF4-FFF2-40B4-BE49-F238E27FC236}">
                <a16:creationId xmlns:a16="http://schemas.microsoft.com/office/drawing/2014/main" id="{73ABAD18-3F4E-CA45-903D-5C5F4E7BD9C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84873" y="7846720"/>
            <a:ext cx="7052543" cy="9816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Факт о спикере 3</a:t>
            </a:r>
            <a:br>
              <a:rPr lang="ru-RU" dirty="0"/>
            </a:br>
            <a:r>
              <a:rPr lang="ru-RU" dirty="0"/>
              <a:t>на 2 строки</a:t>
            </a:r>
          </a:p>
        </p:txBody>
      </p:sp>
      <p:sp>
        <p:nvSpPr>
          <p:cNvPr id="36" name="Текст 55">
            <a:extLst>
              <a:ext uri="{FF2B5EF4-FFF2-40B4-BE49-F238E27FC236}">
                <a16:creationId xmlns:a16="http://schemas.microsoft.com/office/drawing/2014/main" id="{0A811331-A153-B932-4A47-F025A4C8C5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84873" y="9562159"/>
            <a:ext cx="7052543" cy="9816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Факт о спикере 4 </a:t>
            </a:r>
            <a:br>
              <a:rPr lang="ru-RU" dirty="0"/>
            </a:br>
            <a:r>
              <a:rPr lang="ru-RU" dirty="0"/>
              <a:t>на 2 строки</a:t>
            </a:r>
          </a:p>
        </p:txBody>
      </p:sp>
      <p:sp>
        <p:nvSpPr>
          <p:cNvPr id="37" name="Текст 55">
            <a:extLst>
              <a:ext uri="{FF2B5EF4-FFF2-40B4-BE49-F238E27FC236}">
                <a16:creationId xmlns:a16="http://schemas.microsoft.com/office/drawing/2014/main" id="{D5330BF6-BCF0-FF18-7EDF-3496907D05D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84873" y="11277600"/>
            <a:ext cx="7052543" cy="9816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Факт о спикере 5 </a:t>
            </a:r>
            <a:br>
              <a:rPr lang="ru-RU" dirty="0"/>
            </a:br>
            <a:r>
              <a:rPr lang="ru-RU" dirty="0"/>
              <a:t>на 2 строки</a:t>
            </a:r>
          </a:p>
        </p:txBody>
      </p:sp>
      <p:pic>
        <p:nvPicPr>
          <p:cNvPr id="39" name="Image 38" descr=" ">
            <a:extLst>
              <a:ext uri="{FF2B5EF4-FFF2-40B4-BE49-F238E27FC236}">
                <a16:creationId xmlns:a16="http://schemas.microsoft.com/office/drawing/2014/main" id="{FE32D95C-8C4A-A70A-3241-17241E6DDC4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694311" y="1727200"/>
            <a:ext cx="965321" cy="63500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A52A456-E008-471B-2BC2-C7633B5ABE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47561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икер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6">
            <a:extLst>
              <a:ext uri="{FF2B5EF4-FFF2-40B4-BE49-F238E27FC236}">
                <a16:creationId xmlns:a16="http://schemas.microsoft.com/office/drawing/2014/main" id="{F8C01122-0A36-C772-33A2-7040677FC51C}"/>
              </a:ext>
            </a:extLst>
          </p:cNvPr>
          <p:cNvSpPr/>
          <p:nvPr userDrawn="1"/>
        </p:nvSpPr>
        <p:spPr>
          <a:xfrm>
            <a:off x="12384048" y="0"/>
            <a:ext cx="12003000" cy="13716000"/>
          </a:xfrm>
          <a:prstGeom prst="rect">
            <a:avLst/>
          </a:prstGeom>
          <a:solidFill>
            <a:srgbClr val="FAFAFA">
              <a:alpha val="100000"/>
            </a:srgbClr>
          </a:solidFill>
          <a:ln/>
        </p:spPr>
      </p:sp>
      <p:sp>
        <p:nvSpPr>
          <p:cNvPr id="40" name="Рисунок 29">
            <a:extLst>
              <a:ext uri="{FF2B5EF4-FFF2-40B4-BE49-F238E27FC236}">
                <a16:creationId xmlns:a16="http://schemas.microsoft.com/office/drawing/2014/main" id="{F1FB737F-1AA3-8D43-AFF0-CE1BD193B9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13616101" y="1219200"/>
            <a:ext cx="9558223" cy="11291888"/>
          </a:xfrm>
          <a:prstGeom prst="round2DiagRect">
            <a:avLst>
              <a:gd name="adj1" fmla="val 9396"/>
              <a:gd name="adj2" fmla="val 0"/>
            </a:avLst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9" name="Image 28" descr=" ">
            <a:extLst>
              <a:ext uri="{FF2B5EF4-FFF2-40B4-BE49-F238E27FC236}">
                <a16:creationId xmlns:a16="http://schemas.microsoft.com/office/drawing/2014/main" id="{6EF3525C-4F9E-5FF4-BAFC-8E13314226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19200"/>
            <a:ext cx="6515914" cy="1041400"/>
          </a:xfrm>
          <a:prstGeom prst="rect">
            <a:avLst/>
          </a:prstGeom>
        </p:spPr>
      </p:pic>
      <p:sp>
        <p:nvSpPr>
          <p:cNvPr id="10" name="Text 15">
            <a:extLst>
              <a:ext uri="{FF2B5EF4-FFF2-40B4-BE49-F238E27FC236}">
                <a16:creationId xmlns:a16="http://schemas.microsoft.com/office/drawing/2014/main" id="{216174AC-54FF-C24E-6A0D-E34DBD7011B6}"/>
              </a:ext>
            </a:extLst>
          </p:cNvPr>
          <p:cNvSpPr/>
          <p:nvPr userDrawn="1"/>
        </p:nvSpPr>
        <p:spPr>
          <a:xfrm>
            <a:off x="711679" y="1505541"/>
            <a:ext cx="5092556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485991">
              <a:lnSpc>
                <a:spcPts val="4000"/>
              </a:lnSpc>
            </a:pPr>
            <a:r>
              <a:rPr lang="en-US" sz="3000">
                <a:solidFill>
                  <a:schemeClr val="bg1"/>
                </a:solidFill>
                <a:latin typeface="Graphik LC Medium" panose="020B0503030202060203" pitchFamily="34" charset="0"/>
              </a:rPr>
              <a:t>Давайте знакомиться</a:t>
            </a:r>
            <a:endParaRPr lang="en-US" sz="3000" dirty="0">
              <a:solidFill>
                <a:schemeClr val="bg1"/>
              </a:solidFill>
              <a:latin typeface="Graphik LC Medium" panose="020B0503030202060203" pitchFamily="34" charset="0"/>
            </a:endParaRPr>
          </a:p>
        </p:txBody>
      </p:sp>
      <p:pic>
        <p:nvPicPr>
          <p:cNvPr id="13" name="Image 30" descr=" ">
            <a:extLst>
              <a:ext uri="{FF2B5EF4-FFF2-40B4-BE49-F238E27FC236}">
                <a16:creationId xmlns:a16="http://schemas.microsoft.com/office/drawing/2014/main" id="{2A79775E-75D8-84B5-4D64-6153360244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694311" y="1727200"/>
            <a:ext cx="965321" cy="635000"/>
          </a:xfrm>
          <a:prstGeom prst="rect">
            <a:avLst/>
          </a:prstGeom>
        </p:spPr>
      </p:pic>
      <p:pic>
        <p:nvPicPr>
          <p:cNvPr id="14" name="Image 31" descr=" ">
            <a:extLst>
              <a:ext uri="{FF2B5EF4-FFF2-40B4-BE49-F238E27FC236}">
                <a16:creationId xmlns:a16="http://schemas.microsoft.com/office/drawing/2014/main" id="{158574B4-3EFF-AB44-5457-9B9B4948D1A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694311" y="1727200"/>
            <a:ext cx="965321" cy="635000"/>
          </a:xfrm>
          <a:prstGeom prst="rect">
            <a:avLst/>
          </a:prstGeom>
        </p:spPr>
      </p:pic>
      <p:sp>
        <p:nvSpPr>
          <p:cNvPr id="27" name="Текст 55">
            <a:extLst>
              <a:ext uri="{FF2B5EF4-FFF2-40B4-BE49-F238E27FC236}">
                <a16:creationId xmlns:a16="http://schemas.microsoft.com/office/drawing/2014/main" id="{9046158D-55C9-92DB-7527-4F301EF8950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84873" y="5473700"/>
            <a:ext cx="7052543" cy="9816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dirty="0">
                <a:solidFill>
                  <a:schemeClr val="bg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Факт о спикере 1</a:t>
            </a:r>
            <a:br>
              <a:rPr lang="ru-RU" dirty="0"/>
            </a:br>
            <a:r>
              <a:rPr lang="ru-RU" dirty="0"/>
              <a:t>на 2 строки</a:t>
            </a:r>
          </a:p>
        </p:txBody>
      </p:sp>
      <p:sp>
        <p:nvSpPr>
          <p:cNvPr id="28" name="Текст 55">
            <a:extLst>
              <a:ext uri="{FF2B5EF4-FFF2-40B4-BE49-F238E27FC236}">
                <a16:creationId xmlns:a16="http://schemas.microsoft.com/office/drawing/2014/main" id="{E41674CC-A8CF-9B6C-A081-575023CFB2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84873" y="7150100"/>
            <a:ext cx="7052543" cy="9816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dirty="0">
                <a:solidFill>
                  <a:schemeClr val="bg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Факт о спикере 2</a:t>
            </a:r>
            <a:br>
              <a:rPr lang="ru-RU" dirty="0"/>
            </a:br>
            <a:r>
              <a:rPr lang="ru-RU" dirty="0"/>
              <a:t>на 2 строки</a:t>
            </a:r>
          </a:p>
        </p:txBody>
      </p:sp>
      <p:sp>
        <p:nvSpPr>
          <p:cNvPr id="29" name="Текст 55">
            <a:extLst>
              <a:ext uri="{FF2B5EF4-FFF2-40B4-BE49-F238E27FC236}">
                <a16:creationId xmlns:a16="http://schemas.microsoft.com/office/drawing/2014/main" id="{BF343F0D-0637-B341-F460-8AF4CBF0A4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84873" y="8826500"/>
            <a:ext cx="7052543" cy="9816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dirty="0">
                <a:solidFill>
                  <a:schemeClr val="bg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Факт о спикере 3</a:t>
            </a:r>
            <a:br>
              <a:rPr lang="ru-RU" dirty="0"/>
            </a:br>
            <a:r>
              <a:rPr lang="ru-RU" dirty="0"/>
              <a:t>на 2 строки</a:t>
            </a:r>
          </a:p>
        </p:txBody>
      </p:sp>
      <p:sp>
        <p:nvSpPr>
          <p:cNvPr id="38" name="Текст 55">
            <a:extLst>
              <a:ext uri="{FF2B5EF4-FFF2-40B4-BE49-F238E27FC236}">
                <a16:creationId xmlns:a16="http://schemas.microsoft.com/office/drawing/2014/main" id="{C3E61AD0-944D-646F-E711-9EDED63A904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84873" y="10502900"/>
            <a:ext cx="7052543" cy="9816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dirty="0">
                <a:solidFill>
                  <a:schemeClr val="bg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Факт о спикере 4</a:t>
            </a:r>
            <a:br>
              <a:rPr lang="ru-RU" dirty="0"/>
            </a:br>
            <a:r>
              <a:rPr lang="ru-RU" dirty="0"/>
              <a:t>на 2 строки</a:t>
            </a:r>
          </a:p>
        </p:txBody>
      </p:sp>
      <p:sp>
        <p:nvSpPr>
          <p:cNvPr id="42" name="Текст 7">
            <a:extLst>
              <a:ext uri="{FF2B5EF4-FFF2-40B4-BE49-F238E27FC236}">
                <a16:creationId xmlns:a16="http://schemas.microsoft.com/office/drawing/2014/main" id="{F98A7FBC-C71C-6A82-6747-BC82B78F06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352" y="3213100"/>
            <a:ext cx="9081635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Имя Фамилия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30AA2859-D539-E57C-F505-1CABDF1738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014481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левой плашкой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8E48613-EEB0-3742-4FC7-870AA30B6061}"/>
              </a:ext>
            </a:extLst>
          </p:cNvPr>
          <p:cNvSpPr/>
          <p:nvPr userDrawn="1"/>
        </p:nvSpPr>
        <p:spPr>
          <a:xfrm>
            <a:off x="0" y="0"/>
            <a:ext cx="10605826" cy="13716000"/>
          </a:xfrm>
          <a:prstGeom prst="rect">
            <a:avLst/>
          </a:prstGeom>
          <a:solidFill>
            <a:schemeClr val="accent1"/>
          </a:solidFill>
          <a:ln/>
        </p:spPr>
      </p:sp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7" name="Текст 7">
            <a:extLst>
              <a:ext uri="{FF2B5EF4-FFF2-40B4-BE49-F238E27FC236}">
                <a16:creationId xmlns:a16="http://schemas.microsoft.com/office/drawing/2014/main" id="{9624E0A9-EE0E-C326-B628-B788D5B2E7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817780"/>
            <a:ext cx="8724747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8" name="Текст 14">
            <a:extLst>
              <a:ext uri="{FF2B5EF4-FFF2-40B4-BE49-F238E27FC236}">
                <a16:creationId xmlns:a16="http://schemas.microsoft.com/office/drawing/2014/main" id="{BE31EFCC-3230-0083-3352-41D812A221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9351" y="2438400"/>
            <a:ext cx="8724747" cy="5432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dirty="0" smtClean="0">
                <a:solidFill>
                  <a:schemeClr val="bg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6E1CD85-4F38-D848-6066-E5E96B007B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64645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 userDrawn="1">
          <p15:clr>
            <a:srgbClr val="FBAE40"/>
          </p15:clr>
        </p15:guide>
        <p15:guide id="2" pos="7568" userDrawn="1">
          <p15:clr>
            <a:srgbClr val="FBAE40"/>
          </p15:clr>
        </p15:guide>
        <p15:guide id="3" pos="867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8C40B6E5-EE84-A6EA-8683-8DDF7C5DF5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0699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левой плашкой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8E48613-EEB0-3742-4FC7-870AA30B6061}"/>
              </a:ext>
            </a:extLst>
          </p:cNvPr>
          <p:cNvSpPr/>
          <p:nvPr userDrawn="1"/>
        </p:nvSpPr>
        <p:spPr>
          <a:xfrm>
            <a:off x="0" y="0"/>
            <a:ext cx="10605826" cy="13716000"/>
          </a:xfrm>
          <a:prstGeom prst="rect">
            <a:avLst/>
          </a:prstGeom>
          <a:solidFill>
            <a:schemeClr val="tx1"/>
          </a:solidFill>
          <a:ln/>
        </p:spPr>
      </p:sp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3" name="Текст 7">
            <a:extLst>
              <a:ext uri="{FF2B5EF4-FFF2-40B4-BE49-F238E27FC236}">
                <a16:creationId xmlns:a16="http://schemas.microsoft.com/office/drawing/2014/main" id="{B9F1B6F5-8F02-DB26-5E34-F18B6883F8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817780"/>
            <a:ext cx="8667598" cy="230832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5" name="Текст 14">
            <a:extLst>
              <a:ext uri="{FF2B5EF4-FFF2-40B4-BE49-F238E27FC236}">
                <a16:creationId xmlns:a16="http://schemas.microsoft.com/office/drawing/2014/main" id="{96890124-1B1A-72A5-68E7-AB9BDF64B4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9352" y="3552658"/>
            <a:ext cx="6196714" cy="11331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dirty="0" smtClean="0">
                <a:solidFill>
                  <a:schemeClr val="bg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Подзаголовок слайда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6" name="Номер слайда 2">
            <a:extLst>
              <a:ext uri="{FF2B5EF4-FFF2-40B4-BE49-F238E27FC236}">
                <a16:creationId xmlns:a16="http://schemas.microsoft.com/office/drawing/2014/main" id="{3A107F57-B2FB-A4E8-5172-096185A6C5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1931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 userDrawn="1">
          <p15:clr>
            <a:srgbClr val="FBAE40"/>
          </p15:clr>
        </p15:guide>
        <p15:guide id="2" pos="7568" userDrawn="1">
          <p15:clr>
            <a:srgbClr val="FBAE40"/>
          </p15:clr>
        </p15:guide>
        <p15:guide id="3" pos="8679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6" name="Текст 7">
            <a:extLst>
              <a:ext uri="{FF2B5EF4-FFF2-40B4-BE49-F238E27FC236}">
                <a16:creationId xmlns:a16="http://schemas.microsoft.com/office/drawing/2014/main" id="{27224DF5-B02B-36E3-D2F6-008FC6D15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2" y="817780"/>
            <a:ext cx="12025593" cy="230832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9" name="Текст 55">
            <a:extLst>
              <a:ext uri="{FF2B5EF4-FFF2-40B4-BE49-F238E27FC236}">
                <a16:creationId xmlns:a16="http://schemas.microsoft.com/office/drawing/2014/main" id="{673699BD-ABAA-D4B5-8CFC-A01AC4C0421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19352" y="4619626"/>
            <a:ext cx="9725739" cy="20076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 </a:t>
            </a:r>
          </a:p>
        </p:txBody>
      </p:sp>
      <p:sp>
        <p:nvSpPr>
          <p:cNvPr id="10" name="Текст 55">
            <a:extLst>
              <a:ext uri="{FF2B5EF4-FFF2-40B4-BE49-F238E27FC236}">
                <a16:creationId xmlns:a16="http://schemas.microsoft.com/office/drawing/2014/main" id="{BDD326F8-ED51-FC72-06D7-73E0F5B1B6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19351" y="8886826"/>
            <a:ext cx="10640139" cy="25205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Важно понимать, что бывает наоборот: имея расплывчатую задачу, нелокализованную проблему,  </a:t>
            </a:r>
            <a:br>
              <a:rPr lang="ru-RU" dirty="0"/>
            </a:br>
            <a:r>
              <a:rPr lang="ru-RU" dirty="0"/>
              <a:t>вы сначала построите модель текущего процесса, </a:t>
            </a:r>
            <a:br>
              <a:rPr lang="ru-RU" dirty="0"/>
            </a:br>
            <a:r>
              <a:rPr lang="ru-RU" dirty="0"/>
              <a:t>чтобы получить представление «изнутри», как улучшить процесс или где теория не соответствует практике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D96454A6-596C-960E-EBA7-C8C45DC9E6EC}"/>
              </a:ext>
            </a:extLst>
          </p:cNvPr>
          <p:cNvGrpSpPr/>
          <p:nvPr userDrawn="1"/>
        </p:nvGrpSpPr>
        <p:grpSpPr>
          <a:xfrm>
            <a:off x="14614682" y="1219564"/>
            <a:ext cx="8546880" cy="11287770"/>
            <a:chOff x="14614682" y="1219564"/>
            <a:chExt cx="8546880" cy="11287770"/>
          </a:xfrm>
        </p:grpSpPr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B36A2C57-4D58-84D8-C1DE-7F66902D5077}"/>
                </a:ext>
              </a:extLst>
            </p:cNvPr>
            <p:cNvSpPr/>
            <p:nvPr/>
          </p:nvSpPr>
          <p:spPr>
            <a:xfrm>
              <a:off x="14614682" y="6869867"/>
              <a:ext cx="4687832" cy="4017412"/>
            </a:xfrm>
            <a:custGeom>
              <a:avLst/>
              <a:gdLst>
                <a:gd name="connsiteX0" fmla="*/ 4687832 w 4687832"/>
                <a:gd name="connsiteY0" fmla="*/ 0 h 4017412"/>
                <a:gd name="connsiteX1" fmla="*/ 2007215 w 4687832"/>
                <a:gd name="connsiteY1" fmla="*/ 0 h 4017412"/>
                <a:gd name="connsiteX2" fmla="*/ 0 w 4687832"/>
                <a:gd name="connsiteY2" fmla="*/ 2008706 h 4017412"/>
                <a:gd name="connsiteX3" fmla="*/ 0 w 4687832"/>
                <a:gd name="connsiteY3" fmla="*/ 2008706 h 4017412"/>
                <a:gd name="connsiteX4" fmla="*/ 2007215 w 4687832"/>
                <a:gd name="connsiteY4" fmla="*/ 4017413 h 4017412"/>
                <a:gd name="connsiteX5" fmla="*/ 4687832 w 4687832"/>
                <a:gd name="connsiteY5" fmla="*/ 4017413 h 401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87832" h="4017412">
                  <a:moveTo>
                    <a:pt x="4687832" y="0"/>
                  </a:moveTo>
                  <a:lnTo>
                    <a:pt x="2007215" y="0"/>
                  </a:lnTo>
                  <a:cubicBezTo>
                    <a:pt x="898663" y="0"/>
                    <a:pt x="0" y="899329"/>
                    <a:pt x="0" y="2008706"/>
                  </a:cubicBezTo>
                  <a:lnTo>
                    <a:pt x="0" y="2008706"/>
                  </a:lnTo>
                  <a:cubicBezTo>
                    <a:pt x="0" y="3118083"/>
                    <a:pt x="898662" y="4017413"/>
                    <a:pt x="2007215" y="4017413"/>
                  </a:cubicBezTo>
                  <a:lnTo>
                    <a:pt x="4687832" y="4017413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3BFEB4E6-373C-C713-9C2A-23CAC73CC9FC}"/>
                </a:ext>
              </a:extLst>
            </p:cNvPr>
            <p:cNvSpPr/>
            <p:nvPr/>
          </p:nvSpPr>
          <p:spPr>
            <a:xfrm>
              <a:off x="19198914" y="3474504"/>
              <a:ext cx="3962648" cy="2591875"/>
            </a:xfrm>
            <a:custGeom>
              <a:avLst/>
              <a:gdLst>
                <a:gd name="connsiteX0" fmla="*/ 0 w 3962648"/>
                <a:gd name="connsiteY0" fmla="*/ 0 h 2591875"/>
                <a:gd name="connsiteX1" fmla="*/ 2667662 w 3962648"/>
                <a:gd name="connsiteY1" fmla="*/ 0 h 2591875"/>
                <a:gd name="connsiteX2" fmla="*/ 3962648 w 3962648"/>
                <a:gd name="connsiteY2" fmla="*/ 1295931 h 2591875"/>
                <a:gd name="connsiteX3" fmla="*/ 3962648 w 3962648"/>
                <a:gd name="connsiteY3" fmla="*/ 1295931 h 2591875"/>
                <a:gd name="connsiteX4" fmla="*/ 2667662 w 3962648"/>
                <a:gd name="connsiteY4" fmla="*/ 2591876 h 2591875"/>
                <a:gd name="connsiteX5" fmla="*/ 0 w 3962648"/>
                <a:gd name="connsiteY5" fmla="*/ 2591876 h 259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2648" h="2591875">
                  <a:moveTo>
                    <a:pt x="0" y="0"/>
                  </a:moveTo>
                  <a:lnTo>
                    <a:pt x="2667662" y="0"/>
                  </a:lnTo>
                  <a:cubicBezTo>
                    <a:pt x="3382858" y="0"/>
                    <a:pt x="3962648" y="580207"/>
                    <a:pt x="3962648" y="1295931"/>
                  </a:cubicBezTo>
                  <a:lnTo>
                    <a:pt x="3962648" y="1295931"/>
                  </a:lnTo>
                  <a:cubicBezTo>
                    <a:pt x="3962648" y="2011669"/>
                    <a:pt x="3382858" y="2591876"/>
                    <a:pt x="2667662" y="2591876"/>
                  </a:cubicBezTo>
                  <a:lnTo>
                    <a:pt x="0" y="2591876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20D42A7B-23E3-3A23-CA19-E3BB82201592}"/>
                </a:ext>
              </a:extLst>
            </p:cNvPr>
            <p:cNvSpPr/>
            <p:nvPr/>
          </p:nvSpPr>
          <p:spPr>
            <a:xfrm>
              <a:off x="16051986" y="9085786"/>
              <a:ext cx="5931273" cy="3421548"/>
            </a:xfrm>
            <a:custGeom>
              <a:avLst/>
              <a:gdLst>
                <a:gd name="connsiteX0" fmla="*/ 5931273 w 5931273"/>
                <a:gd name="connsiteY0" fmla="*/ 3421549 h 3421548"/>
                <a:gd name="connsiteX1" fmla="*/ 5931273 w 5931273"/>
                <a:gd name="connsiteY1" fmla="*/ 115410 h 3421548"/>
                <a:gd name="connsiteX2" fmla="*/ 5815948 w 5931273"/>
                <a:gd name="connsiteY2" fmla="*/ 0 h 3421548"/>
                <a:gd name="connsiteX3" fmla="*/ 0 w 5931273"/>
                <a:gd name="connsiteY3" fmla="*/ 0 h 3421548"/>
                <a:gd name="connsiteX4" fmla="*/ 0 w 5931273"/>
                <a:gd name="connsiteY4" fmla="*/ 3306138 h 3421548"/>
                <a:gd name="connsiteX5" fmla="*/ 115325 w 5931273"/>
                <a:gd name="connsiteY5" fmla="*/ 3421549 h 3421548"/>
                <a:gd name="connsiteX6" fmla="*/ 5931273 w 5931273"/>
                <a:gd name="connsiteY6" fmla="*/ 3421549 h 3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31273" h="3421548">
                  <a:moveTo>
                    <a:pt x="5931273" y="3421549"/>
                  </a:moveTo>
                  <a:lnTo>
                    <a:pt x="5931273" y="115410"/>
                  </a:lnTo>
                  <a:cubicBezTo>
                    <a:pt x="5931273" y="51665"/>
                    <a:pt x="5879646" y="0"/>
                    <a:pt x="5815948" y="0"/>
                  </a:cubicBezTo>
                  <a:lnTo>
                    <a:pt x="0" y="0"/>
                  </a:lnTo>
                  <a:lnTo>
                    <a:pt x="0" y="3306138"/>
                  </a:lnTo>
                  <a:cubicBezTo>
                    <a:pt x="0" y="3369883"/>
                    <a:pt x="51627" y="3421549"/>
                    <a:pt x="115325" y="3421549"/>
                  </a:cubicBezTo>
                  <a:lnTo>
                    <a:pt x="5931273" y="3421549"/>
                  </a:ln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532AB26A-E64C-641E-9EEE-3D8184A2FD26}"/>
                </a:ext>
              </a:extLst>
            </p:cNvPr>
            <p:cNvSpPr/>
            <p:nvPr/>
          </p:nvSpPr>
          <p:spPr>
            <a:xfrm>
              <a:off x="16686659" y="9072950"/>
              <a:ext cx="828790" cy="1814316"/>
            </a:xfrm>
            <a:custGeom>
              <a:avLst/>
              <a:gdLst>
                <a:gd name="connsiteX0" fmla="*/ 828790 w 828790"/>
                <a:gd name="connsiteY0" fmla="*/ 0 h 1814316"/>
                <a:gd name="connsiteX1" fmla="*/ 0 w 828790"/>
                <a:gd name="connsiteY1" fmla="*/ 0 h 1814316"/>
                <a:gd name="connsiteX2" fmla="*/ 0 w 828790"/>
                <a:gd name="connsiteY2" fmla="*/ 1814316 h 1814316"/>
                <a:gd name="connsiteX3" fmla="*/ 414389 w 828790"/>
                <a:gd name="connsiteY3" fmla="*/ 1397146 h 1814316"/>
                <a:gd name="connsiteX4" fmla="*/ 828790 w 828790"/>
                <a:gd name="connsiteY4" fmla="*/ 1814316 h 1814316"/>
                <a:gd name="connsiteX5" fmla="*/ 828790 w 828790"/>
                <a:gd name="connsiteY5" fmla="*/ 0 h 181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790" h="1814316">
                  <a:moveTo>
                    <a:pt x="828790" y="0"/>
                  </a:moveTo>
                  <a:lnTo>
                    <a:pt x="0" y="0"/>
                  </a:lnTo>
                  <a:lnTo>
                    <a:pt x="0" y="1814316"/>
                  </a:lnTo>
                  <a:lnTo>
                    <a:pt x="414389" y="1397146"/>
                  </a:lnTo>
                  <a:lnTo>
                    <a:pt x="828790" y="1814316"/>
                  </a:lnTo>
                  <a:lnTo>
                    <a:pt x="828790" y="0"/>
                  </a:lnTo>
                  <a:close/>
                </a:path>
              </a:pathLst>
            </a:custGeom>
            <a:solidFill>
              <a:srgbClr val="009B40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45437118-8354-B82C-CF16-764F09C7EDB3}"/>
                </a:ext>
              </a:extLst>
            </p:cNvPr>
            <p:cNvSpPr/>
            <p:nvPr/>
          </p:nvSpPr>
          <p:spPr>
            <a:xfrm>
              <a:off x="20887748" y="10965041"/>
              <a:ext cx="12813" cy="842355"/>
            </a:xfrm>
            <a:custGeom>
              <a:avLst/>
              <a:gdLst>
                <a:gd name="connsiteX0" fmla="*/ 0 w 12813"/>
                <a:gd name="connsiteY0" fmla="*/ 842356 h 842355"/>
                <a:gd name="connsiteX1" fmla="*/ 0 w 12813"/>
                <a:gd name="connsiteY1" fmla="*/ 0 h 842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13" h="842355">
                  <a:moveTo>
                    <a:pt x="0" y="842356"/>
                  </a:moveTo>
                  <a:lnTo>
                    <a:pt x="0" y="0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338B4786-AF90-FC17-25B7-F281BCF75C36}"/>
                </a:ext>
              </a:extLst>
            </p:cNvPr>
            <p:cNvSpPr/>
            <p:nvPr/>
          </p:nvSpPr>
          <p:spPr>
            <a:xfrm>
              <a:off x="20564017" y="10952089"/>
              <a:ext cx="647486" cy="323982"/>
            </a:xfrm>
            <a:custGeom>
              <a:avLst/>
              <a:gdLst>
                <a:gd name="connsiteX0" fmla="*/ 647486 w 647486"/>
                <a:gd name="connsiteY0" fmla="*/ 323983 h 323982"/>
                <a:gd name="connsiteX1" fmla="*/ 323743 w 647486"/>
                <a:gd name="connsiteY1" fmla="*/ 0 h 323982"/>
                <a:gd name="connsiteX2" fmla="*/ 0 w 647486"/>
                <a:gd name="connsiteY2" fmla="*/ 323983 h 32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7486" h="323982">
                  <a:moveTo>
                    <a:pt x="647486" y="323983"/>
                  </a:moveTo>
                  <a:lnTo>
                    <a:pt x="323743" y="0"/>
                  </a:lnTo>
                  <a:lnTo>
                    <a:pt x="0" y="323983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332EED4A-98C3-7924-C2C9-CDE7082CF379}"/>
                </a:ext>
              </a:extLst>
            </p:cNvPr>
            <p:cNvSpPr/>
            <p:nvPr/>
          </p:nvSpPr>
          <p:spPr>
            <a:xfrm>
              <a:off x="20118222" y="10614988"/>
              <a:ext cx="1528352" cy="1529470"/>
            </a:xfrm>
            <a:custGeom>
              <a:avLst/>
              <a:gdLst>
                <a:gd name="connsiteX0" fmla="*/ 1528352 w 1528352"/>
                <a:gd name="connsiteY0" fmla="*/ 764735 h 1529470"/>
                <a:gd name="connsiteX1" fmla="*/ 764170 w 1528352"/>
                <a:gd name="connsiteY1" fmla="*/ 1529470 h 1529470"/>
                <a:gd name="connsiteX2" fmla="*/ 0 w 1528352"/>
                <a:gd name="connsiteY2" fmla="*/ 764735 h 1529470"/>
                <a:gd name="connsiteX3" fmla="*/ 764170 w 1528352"/>
                <a:gd name="connsiteY3" fmla="*/ 0 h 1529470"/>
                <a:gd name="connsiteX4" fmla="*/ 1528352 w 1528352"/>
                <a:gd name="connsiteY4" fmla="*/ 764735 h 152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8352" h="1529470">
                  <a:moveTo>
                    <a:pt x="1528352" y="764735"/>
                  </a:moveTo>
                  <a:cubicBezTo>
                    <a:pt x="1528352" y="1187112"/>
                    <a:pt x="1186247" y="1529470"/>
                    <a:pt x="764170" y="1529470"/>
                  </a:cubicBezTo>
                  <a:cubicBezTo>
                    <a:pt x="342106" y="1529470"/>
                    <a:pt x="0" y="1187112"/>
                    <a:pt x="0" y="764735"/>
                  </a:cubicBezTo>
                  <a:cubicBezTo>
                    <a:pt x="0" y="342359"/>
                    <a:pt x="342106" y="0"/>
                    <a:pt x="764170" y="0"/>
                  </a:cubicBezTo>
                  <a:cubicBezTo>
                    <a:pt x="1186247" y="0"/>
                    <a:pt x="1528352" y="342359"/>
                    <a:pt x="1528352" y="764735"/>
                  </a:cubicBezTo>
                  <a:close/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3D729D89-13D9-E7C9-97F2-A0E5685093B8}"/>
                </a:ext>
              </a:extLst>
            </p:cNvPr>
            <p:cNvSpPr/>
            <p:nvPr/>
          </p:nvSpPr>
          <p:spPr>
            <a:xfrm>
              <a:off x="20027705" y="8813764"/>
              <a:ext cx="2227363" cy="1555129"/>
            </a:xfrm>
            <a:custGeom>
              <a:avLst/>
              <a:gdLst>
                <a:gd name="connsiteX0" fmla="*/ 0 w 2227363"/>
                <a:gd name="connsiteY0" fmla="*/ 0 h 1555129"/>
                <a:gd name="connsiteX1" fmla="*/ 2073597 w 2227363"/>
                <a:gd name="connsiteY1" fmla="*/ 0 h 1555129"/>
                <a:gd name="connsiteX2" fmla="*/ 2227363 w 2227363"/>
                <a:gd name="connsiteY2" fmla="*/ 153881 h 1555129"/>
                <a:gd name="connsiteX3" fmla="*/ 2227363 w 2227363"/>
                <a:gd name="connsiteY3" fmla="*/ 1555130 h 1555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7363" h="1555129">
                  <a:moveTo>
                    <a:pt x="0" y="0"/>
                  </a:moveTo>
                  <a:lnTo>
                    <a:pt x="2073597" y="0"/>
                  </a:lnTo>
                  <a:cubicBezTo>
                    <a:pt x="2158527" y="0"/>
                    <a:pt x="2227363" y="68887"/>
                    <a:pt x="2227363" y="153881"/>
                  </a:cubicBezTo>
                  <a:lnTo>
                    <a:pt x="2227363" y="1555130"/>
                  </a:lnTo>
                </a:path>
              </a:pathLst>
            </a:custGeom>
            <a:noFill/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Скругленный прямоугольник 19">
              <a:extLst>
                <a:ext uri="{FF2B5EF4-FFF2-40B4-BE49-F238E27FC236}">
                  <a16:creationId xmlns:a16="http://schemas.microsoft.com/office/drawing/2014/main" id="{D63CC58D-1AB9-0FCB-9963-77BA6719E11E}"/>
                </a:ext>
              </a:extLst>
            </p:cNvPr>
            <p:cNvSpPr/>
            <p:nvPr/>
          </p:nvSpPr>
          <p:spPr>
            <a:xfrm>
              <a:off x="19676129" y="1219564"/>
              <a:ext cx="2071969" cy="1036751"/>
            </a:xfrm>
            <a:prstGeom prst="roundRect">
              <a:avLst>
                <a:gd name="adj" fmla="val 50000"/>
              </a:avLst>
            </a:prstGeom>
            <a:solidFill>
              <a:srgbClr val="009B40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B12F6AF2-E1C4-E116-9C32-E074F5F66D04}"/>
                </a:ext>
              </a:extLst>
            </p:cNvPr>
            <p:cNvSpPr/>
            <p:nvPr/>
          </p:nvSpPr>
          <p:spPr>
            <a:xfrm>
              <a:off x="20867502" y="1375084"/>
              <a:ext cx="725189" cy="725726"/>
            </a:xfrm>
            <a:custGeom>
              <a:avLst/>
              <a:gdLst>
                <a:gd name="connsiteX0" fmla="*/ 725190 w 725189"/>
                <a:gd name="connsiteY0" fmla="*/ 362863 h 725726"/>
                <a:gd name="connsiteX1" fmla="*/ 362595 w 725189"/>
                <a:gd name="connsiteY1" fmla="*/ 725727 h 725726"/>
                <a:gd name="connsiteX2" fmla="*/ 0 w 725189"/>
                <a:gd name="connsiteY2" fmla="*/ 362863 h 725726"/>
                <a:gd name="connsiteX3" fmla="*/ 362595 w 725189"/>
                <a:gd name="connsiteY3" fmla="*/ 0 h 725726"/>
                <a:gd name="connsiteX4" fmla="*/ 725190 w 725189"/>
                <a:gd name="connsiteY4" fmla="*/ 362863 h 72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5189" h="725726">
                  <a:moveTo>
                    <a:pt x="725190" y="362863"/>
                  </a:moveTo>
                  <a:cubicBezTo>
                    <a:pt x="725190" y="563267"/>
                    <a:pt x="562850" y="725727"/>
                    <a:pt x="362595" y="725727"/>
                  </a:cubicBezTo>
                  <a:cubicBezTo>
                    <a:pt x="162339" y="725727"/>
                    <a:pt x="0" y="563267"/>
                    <a:pt x="0" y="362863"/>
                  </a:cubicBezTo>
                  <a:cubicBezTo>
                    <a:pt x="0" y="162459"/>
                    <a:pt x="162339" y="0"/>
                    <a:pt x="362595" y="0"/>
                  </a:cubicBezTo>
                  <a:cubicBezTo>
                    <a:pt x="562850" y="0"/>
                    <a:pt x="725190" y="162459"/>
                    <a:pt x="725190" y="362863"/>
                  </a:cubicBezTo>
                  <a:close/>
                </a:path>
              </a:pathLst>
            </a:custGeom>
            <a:solidFill>
              <a:srgbClr val="FAFAFA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99D07C81-1386-EC1F-29C7-ACC356518575}"/>
                </a:ext>
              </a:extLst>
            </p:cNvPr>
            <p:cNvSpPr/>
            <p:nvPr/>
          </p:nvSpPr>
          <p:spPr>
            <a:xfrm>
              <a:off x="14873681" y="1737935"/>
              <a:ext cx="3625952" cy="3628627"/>
            </a:xfrm>
            <a:custGeom>
              <a:avLst/>
              <a:gdLst>
                <a:gd name="connsiteX0" fmla="*/ 1812978 w 3625952"/>
                <a:gd name="connsiteY0" fmla="*/ 0 h 3628627"/>
                <a:gd name="connsiteX1" fmla="*/ 805740 w 3625952"/>
                <a:gd name="connsiteY1" fmla="*/ 305766 h 3628627"/>
                <a:gd name="connsiteX2" fmla="*/ 138005 w 3625952"/>
                <a:gd name="connsiteY2" fmla="*/ 1120009 h 3628627"/>
                <a:gd name="connsiteX3" fmla="*/ 34836 w 3625952"/>
                <a:gd name="connsiteY3" fmla="*/ 2168269 h 3628627"/>
                <a:gd name="connsiteX4" fmla="*/ 531009 w 3625952"/>
                <a:gd name="connsiteY4" fmla="*/ 3097234 h 3628627"/>
                <a:gd name="connsiteX5" fmla="*/ 1459276 w 3625952"/>
                <a:gd name="connsiteY5" fmla="*/ 3593768 h 3628627"/>
                <a:gd name="connsiteX6" fmla="*/ 2506774 w 3625952"/>
                <a:gd name="connsiteY6" fmla="*/ 3490527 h 3628627"/>
                <a:gd name="connsiteX7" fmla="*/ 3320405 w 3625952"/>
                <a:gd name="connsiteY7" fmla="*/ 2822287 h 3628627"/>
                <a:gd name="connsiteX8" fmla="*/ 3625953 w 3625952"/>
                <a:gd name="connsiteY8" fmla="*/ 1814318 h 3628627"/>
                <a:gd name="connsiteX9" fmla="*/ 1812978 w 3625952"/>
                <a:gd name="connsiteY9" fmla="*/ 1814318 h 3628627"/>
                <a:gd name="connsiteX10" fmla="*/ 1812978 w 3625952"/>
                <a:gd name="connsiteY10" fmla="*/ 0 h 3628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25952" h="3628627">
                  <a:moveTo>
                    <a:pt x="1812978" y="0"/>
                  </a:moveTo>
                  <a:cubicBezTo>
                    <a:pt x="1454407" y="0"/>
                    <a:pt x="1103882" y="106407"/>
                    <a:pt x="805740" y="305766"/>
                  </a:cubicBezTo>
                  <a:cubicBezTo>
                    <a:pt x="507598" y="505126"/>
                    <a:pt x="275225" y="788486"/>
                    <a:pt x="138005" y="1120009"/>
                  </a:cubicBezTo>
                  <a:cubicBezTo>
                    <a:pt x="786" y="1451531"/>
                    <a:pt x="-35117" y="1816331"/>
                    <a:pt x="34836" y="2168269"/>
                  </a:cubicBezTo>
                  <a:cubicBezTo>
                    <a:pt x="104790" y="2520207"/>
                    <a:pt x="277460" y="2843497"/>
                    <a:pt x="531009" y="3097234"/>
                  </a:cubicBezTo>
                  <a:cubicBezTo>
                    <a:pt x="784557" y="3350970"/>
                    <a:pt x="1107598" y="3523765"/>
                    <a:pt x="1459276" y="3593768"/>
                  </a:cubicBezTo>
                  <a:cubicBezTo>
                    <a:pt x="1810966" y="3663771"/>
                    <a:pt x="2175496" y="3627839"/>
                    <a:pt x="2506774" y="3490527"/>
                  </a:cubicBezTo>
                  <a:cubicBezTo>
                    <a:pt x="2838052" y="3353201"/>
                    <a:pt x="3121188" y="3120662"/>
                    <a:pt x="3320405" y="2822287"/>
                  </a:cubicBezTo>
                  <a:cubicBezTo>
                    <a:pt x="3519623" y="2523926"/>
                    <a:pt x="3625953" y="2173155"/>
                    <a:pt x="3625953" y="1814318"/>
                  </a:cubicBezTo>
                  <a:lnTo>
                    <a:pt x="1812978" y="1814318"/>
                  </a:lnTo>
                  <a:lnTo>
                    <a:pt x="1812978" y="0"/>
                  </a:ln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 22">
              <a:extLst>
                <a:ext uri="{FF2B5EF4-FFF2-40B4-BE49-F238E27FC236}">
                  <a16:creationId xmlns:a16="http://schemas.microsoft.com/office/drawing/2014/main" id="{0853DE64-2740-B71B-06FE-B392C8924A96}"/>
                </a:ext>
              </a:extLst>
            </p:cNvPr>
            <p:cNvSpPr/>
            <p:nvPr/>
          </p:nvSpPr>
          <p:spPr>
            <a:xfrm>
              <a:off x="16945654" y="1478748"/>
              <a:ext cx="1812975" cy="1814317"/>
            </a:xfrm>
            <a:custGeom>
              <a:avLst/>
              <a:gdLst>
                <a:gd name="connsiteX0" fmla="*/ 1812975 w 1812975"/>
                <a:gd name="connsiteY0" fmla="*/ 1814318 h 1814317"/>
                <a:gd name="connsiteX1" fmla="*/ 1674969 w 1812975"/>
                <a:gd name="connsiteY1" fmla="*/ 1120009 h 1814317"/>
                <a:gd name="connsiteX2" fmla="*/ 1281967 w 1812975"/>
                <a:gd name="connsiteY2" fmla="*/ 531401 h 1814317"/>
                <a:gd name="connsiteX3" fmla="*/ 693796 w 1812975"/>
                <a:gd name="connsiteY3" fmla="*/ 138107 h 1814317"/>
                <a:gd name="connsiteX4" fmla="*/ 0 w 1812975"/>
                <a:gd name="connsiteY4" fmla="*/ 0 h 1814317"/>
                <a:gd name="connsiteX5" fmla="*/ 0 w 1812975"/>
                <a:gd name="connsiteY5" fmla="*/ 1814318 h 1814317"/>
                <a:gd name="connsiteX6" fmla="*/ 1812975 w 1812975"/>
                <a:gd name="connsiteY6" fmla="*/ 1814318 h 181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2975" h="1814317">
                  <a:moveTo>
                    <a:pt x="1812975" y="1814318"/>
                  </a:moveTo>
                  <a:cubicBezTo>
                    <a:pt x="1812975" y="1576059"/>
                    <a:pt x="1766076" y="1340135"/>
                    <a:pt x="1674969" y="1120009"/>
                  </a:cubicBezTo>
                  <a:cubicBezTo>
                    <a:pt x="1583850" y="899884"/>
                    <a:pt x="1450316" y="699875"/>
                    <a:pt x="1281967" y="531401"/>
                  </a:cubicBezTo>
                  <a:cubicBezTo>
                    <a:pt x="1113618" y="362926"/>
                    <a:pt x="913747" y="229285"/>
                    <a:pt x="693796" y="138107"/>
                  </a:cubicBezTo>
                  <a:cubicBezTo>
                    <a:pt x="473833" y="46928"/>
                    <a:pt x="238082" y="0"/>
                    <a:pt x="0" y="0"/>
                  </a:cubicBezTo>
                  <a:lnTo>
                    <a:pt x="0" y="1814318"/>
                  </a:lnTo>
                  <a:lnTo>
                    <a:pt x="1812975" y="1814318"/>
                  </a:lnTo>
                  <a:close/>
                </a:path>
              </a:pathLst>
            </a:custGeom>
            <a:solidFill>
              <a:srgbClr val="B8B8B8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 23">
              <a:extLst>
                <a:ext uri="{FF2B5EF4-FFF2-40B4-BE49-F238E27FC236}">
                  <a16:creationId xmlns:a16="http://schemas.microsoft.com/office/drawing/2014/main" id="{4C8F8F44-8CA9-AF83-984C-6635EF6D1136}"/>
                </a:ext>
              </a:extLst>
            </p:cNvPr>
            <p:cNvSpPr/>
            <p:nvPr/>
          </p:nvSpPr>
          <p:spPr>
            <a:xfrm>
              <a:off x="18953541" y="3254865"/>
              <a:ext cx="438927" cy="439252"/>
            </a:xfrm>
            <a:custGeom>
              <a:avLst/>
              <a:gdLst>
                <a:gd name="connsiteX0" fmla="*/ 219463 w 438927"/>
                <a:gd name="connsiteY0" fmla="*/ 439252 h 439252"/>
                <a:gd name="connsiteX1" fmla="*/ 438927 w 438927"/>
                <a:gd name="connsiteY1" fmla="*/ 219626 h 439252"/>
                <a:gd name="connsiteX2" fmla="*/ 219463 w 438927"/>
                <a:gd name="connsiteY2" fmla="*/ 0 h 439252"/>
                <a:gd name="connsiteX3" fmla="*/ 0 w 438927"/>
                <a:gd name="connsiteY3" fmla="*/ 219626 h 439252"/>
                <a:gd name="connsiteX4" fmla="*/ 219463 w 438927"/>
                <a:gd name="connsiteY4" fmla="*/ 439252 h 43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927" h="439252">
                  <a:moveTo>
                    <a:pt x="219463" y="439252"/>
                  </a:moveTo>
                  <a:cubicBezTo>
                    <a:pt x="340670" y="439252"/>
                    <a:pt x="438927" y="340922"/>
                    <a:pt x="438927" y="219626"/>
                  </a:cubicBezTo>
                  <a:cubicBezTo>
                    <a:pt x="438927" y="98330"/>
                    <a:pt x="340670" y="0"/>
                    <a:pt x="219463" y="0"/>
                  </a:cubicBezTo>
                  <a:cubicBezTo>
                    <a:pt x="98257" y="0"/>
                    <a:pt x="0" y="98330"/>
                    <a:pt x="0" y="219626"/>
                  </a:cubicBezTo>
                  <a:cubicBezTo>
                    <a:pt x="0" y="340922"/>
                    <a:pt x="98257" y="439252"/>
                    <a:pt x="219463" y="439252"/>
                  </a:cubicBezTo>
                  <a:close/>
                </a:path>
              </a:pathLst>
            </a:custGeom>
            <a:solidFill>
              <a:srgbClr val="141414"/>
            </a:solidFill>
            <a:ln w="128139" cap="flat">
              <a:solidFill>
                <a:srgbClr val="FAFAF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 24">
              <a:extLst>
                <a:ext uri="{FF2B5EF4-FFF2-40B4-BE49-F238E27FC236}">
                  <a16:creationId xmlns:a16="http://schemas.microsoft.com/office/drawing/2014/main" id="{20D19C41-D5F8-9984-D62E-88A00806E15B}"/>
                </a:ext>
              </a:extLst>
            </p:cNvPr>
            <p:cNvSpPr/>
            <p:nvPr/>
          </p:nvSpPr>
          <p:spPr>
            <a:xfrm>
              <a:off x="17128303" y="5290154"/>
              <a:ext cx="4788708" cy="2329983"/>
            </a:xfrm>
            <a:custGeom>
              <a:avLst/>
              <a:gdLst>
                <a:gd name="connsiteX0" fmla="*/ 1436067 w 4788708"/>
                <a:gd name="connsiteY0" fmla="*/ 905805 h 2329983"/>
                <a:gd name="connsiteX1" fmla="*/ 1561643 w 4788708"/>
                <a:gd name="connsiteY1" fmla="*/ 880300 h 2329983"/>
                <a:gd name="connsiteX2" fmla="*/ 1592832 w 4788708"/>
                <a:gd name="connsiteY2" fmla="*/ 1034039 h 2329983"/>
                <a:gd name="connsiteX3" fmla="*/ 1436067 w 4788708"/>
                <a:gd name="connsiteY3" fmla="*/ 1034039 h 2329983"/>
                <a:gd name="connsiteX4" fmla="*/ 1436067 w 4788708"/>
                <a:gd name="connsiteY4" fmla="*/ 905805 h 2329983"/>
                <a:gd name="connsiteX5" fmla="*/ 2705143 w 4788708"/>
                <a:gd name="connsiteY5" fmla="*/ 1424178 h 2329983"/>
                <a:gd name="connsiteX6" fmla="*/ 2579566 w 4788708"/>
                <a:gd name="connsiteY6" fmla="*/ 1449684 h 2329983"/>
                <a:gd name="connsiteX7" fmla="*/ 2548377 w 4788708"/>
                <a:gd name="connsiteY7" fmla="*/ 1295944 h 2329983"/>
                <a:gd name="connsiteX8" fmla="*/ 2705143 w 4788708"/>
                <a:gd name="connsiteY8" fmla="*/ 1295944 h 2329983"/>
                <a:gd name="connsiteX9" fmla="*/ 2705143 w 4788708"/>
                <a:gd name="connsiteY9" fmla="*/ 1424178 h 2329983"/>
                <a:gd name="connsiteX10" fmla="*/ 256278 w 4788708"/>
                <a:gd name="connsiteY10" fmla="*/ 1553784 h 2329983"/>
                <a:gd name="connsiteX11" fmla="*/ 775625 w 4788708"/>
                <a:gd name="connsiteY11" fmla="*/ 2073516 h 2329983"/>
                <a:gd name="connsiteX12" fmla="*/ 775625 w 4788708"/>
                <a:gd name="connsiteY12" fmla="*/ 2329983 h 2329983"/>
                <a:gd name="connsiteX13" fmla="*/ 0 w 4788708"/>
                <a:gd name="connsiteY13" fmla="*/ 1553784 h 2329983"/>
                <a:gd name="connsiteX14" fmla="*/ 256278 w 4788708"/>
                <a:gd name="connsiteY14" fmla="*/ 1553784 h 2329983"/>
                <a:gd name="connsiteX15" fmla="*/ 775625 w 4788708"/>
                <a:gd name="connsiteY15" fmla="*/ 1034039 h 2329983"/>
                <a:gd name="connsiteX16" fmla="*/ 256278 w 4788708"/>
                <a:gd name="connsiteY16" fmla="*/ 1553784 h 2329983"/>
                <a:gd name="connsiteX17" fmla="*/ 0 w 4788708"/>
                <a:gd name="connsiteY17" fmla="*/ 1553784 h 2329983"/>
                <a:gd name="connsiteX18" fmla="*/ 775625 w 4788708"/>
                <a:gd name="connsiteY18" fmla="*/ 777572 h 2329983"/>
                <a:gd name="connsiteX19" fmla="*/ 775625 w 4788708"/>
                <a:gd name="connsiteY19" fmla="*/ 1034039 h 2329983"/>
                <a:gd name="connsiteX20" fmla="*/ 1436067 w 4788708"/>
                <a:gd name="connsiteY20" fmla="*/ 1034039 h 2329983"/>
                <a:gd name="connsiteX21" fmla="*/ 775625 w 4788708"/>
                <a:gd name="connsiteY21" fmla="*/ 1034039 h 2329983"/>
                <a:gd name="connsiteX22" fmla="*/ 775625 w 4788708"/>
                <a:gd name="connsiteY22" fmla="*/ 777572 h 2329983"/>
                <a:gd name="connsiteX23" fmla="*/ 1436067 w 4788708"/>
                <a:gd name="connsiteY23" fmla="*/ 777572 h 2329983"/>
                <a:gd name="connsiteX24" fmla="*/ 1436067 w 4788708"/>
                <a:gd name="connsiteY24" fmla="*/ 1034039 h 2329983"/>
                <a:gd name="connsiteX25" fmla="*/ 1551251 w 4788708"/>
                <a:gd name="connsiteY25" fmla="*/ 776212 h 2329983"/>
                <a:gd name="connsiteX26" fmla="*/ 1561643 w 4788708"/>
                <a:gd name="connsiteY26" fmla="*/ 880300 h 2329983"/>
                <a:gd name="connsiteX27" fmla="*/ 1310490 w 4788708"/>
                <a:gd name="connsiteY27" fmla="*/ 931324 h 2329983"/>
                <a:gd name="connsiteX28" fmla="*/ 1294973 w 4788708"/>
                <a:gd name="connsiteY28" fmla="*/ 776212 h 2329983"/>
                <a:gd name="connsiteX29" fmla="*/ 1551251 w 4788708"/>
                <a:gd name="connsiteY29" fmla="*/ 776212 h 2329983"/>
                <a:gd name="connsiteX30" fmla="*/ 2070598 w 4788708"/>
                <a:gd name="connsiteY30" fmla="*/ 256468 h 2329983"/>
                <a:gd name="connsiteX31" fmla="*/ 1551251 w 4788708"/>
                <a:gd name="connsiteY31" fmla="*/ 776212 h 2329983"/>
                <a:gd name="connsiteX32" fmla="*/ 1294973 w 4788708"/>
                <a:gd name="connsiteY32" fmla="*/ 776212 h 2329983"/>
                <a:gd name="connsiteX33" fmla="*/ 2070598 w 4788708"/>
                <a:gd name="connsiteY33" fmla="*/ 0 h 2329983"/>
                <a:gd name="connsiteX34" fmla="*/ 2070598 w 4788708"/>
                <a:gd name="connsiteY34" fmla="*/ 256468 h 2329983"/>
                <a:gd name="connsiteX35" fmla="*/ 4013070 w 4788708"/>
                <a:gd name="connsiteY35" fmla="*/ 256468 h 2329983"/>
                <a:gd name="connsiteX36" fmla="*/ 2070598 w 4788708"/>
                <a:gd name="connsiteY36" fmla="*/ 256468 h 2329983"/>
                <a:gd name="connsiteX37" fmla="*/ 2070598 w 4788708"/>
                <a:gd name="connsiteY37" fmla="*/ 0 h 2329983"/>
                <a:gd name="connsiteX38" fmla="*/ 4013070 w 4788708"/>
                <a:gd name="connsiteY38" fmla="*/ 0 h 2329983"/>
                <a:gd name="connsiteX39" fmla="*/ 4013070 w 4788708"/>
                <a:gd name="connsiteY39" fmla="*/ 256468 h 2329983"/>
                <a:gd name="connsiteX40" fmla="*/ 4532431 w 4788708"/>
                <a:gd name="connsiteY40" fmla="*/ 776212 h 2329983"/>
                <a:gd name="connsiteX41" fmla="*/ 4013070 w 4788708"/>
                <a:gd name="connsiteY41" fmla="*/ 256468 h 2329983"/>
                <a:gd name="connsiteX42" fmla="*/ 4013070 w 4788708"/>
                <a:gd name="connsiteY42" fmla="*/ 0 h 2329983"/>
                <a:gd name="connsiteX43" fmla="*/ 4788709 w 4788708"/>
                <a:gd name="connsiteY43" fmla="*/ 776212 h 2329983"/>
                <a:gd name="connsiteX44" fmla="*/ 4532431 w 4788708"/>
                <a:gd name="connsiteY44" fmla="*/ 776212 h 2329983"/>
                <a:gd name="connsiteX45" fmla="*/ 4013070 w 4788708"/>
                <a:gd name="connsiteY45" fmla="*/ 1295944 h 2329983"/>
                <a:gd name="connsiteX46" fmla="*/ 4532431 w 4788708"/>
                <a:gd name="connsiteY46" fmla="*/ 776212 h 2329983"/>
                <a:gd name="connsiteX47" fmla="*/ 4788709 w 4788708"/>
                <a:gd name="connsiteY47" fmla="*/ 776212 h 2329983"/>
                <a:gd name="connsiteX48" fmla="*/ 4013070 w 4788708"/>
                <a:gd name="connsiteY48" fmla="*/ 1552412 h 2329983"/>
                <a:gd name="connsiteX49" fmla="*/ 4013070 w 4788708"/>
                <a:gd name="connsiteY49" fmla="*/ 1295944 h 2329983"/>
                <a:gd name="connsiteX50" fmla="*/ 2705143 w 4788708"/>
                <a:gd name="connsiteY50" fmla="*/ 1295944 h 2329983"/>
                <a:gd name="connsiteX51" fmla="*/ 4013070 w 4788708"/>
                <a:gd name="connsiteY51" fmla="*/ 1295944 h 2329983"/>
                <a:gd name="connsiteX52" fmla="*/ 4013070 w 4788708"/>
                <a:gd name="connsiteY52" fmla="*/ 1552412 h 2329983"/>
                <a:gd name="connsiteX53" fmla="*/ 2705143 w 4788708"/>
                <a:gd name="connsiteY53" fmla="*/ 1552412 h 2329983"/>
                <a:gd name="connsiteX54" fmla="*/ 2705143 w 4788708"/>
                <a:gd name="connsiteY54" fmla="*/ 1295944 h 2329983"/>
                <a:gd name="connsiteX55" fmla="*/ 2589959 w 4788708"/>
                <a:gd name="connsiteY55" fmla="*/ 1553784 h 2329983"/>
                <a:gd name="connsiteX56" fmla="*/ 2579566 w 4788708"/>
                <a:gd name="connsiteY56" fmla="*/ 1449684 h 2329983"/>
                <a:gd name="connsiteX57" fmla="*/ 2830719 w 4788708"/>
                <a:gd name="connsiteY57" fmla="*/ 1398672 h 2329983"/>
                <a:gd name="connsiteX58" fmla="*/ 2846237 w 4788708"/>
                <a:gd name="connsiteY58" fmla="*/ 1553784 h 2329983"/>
                <a:gd name="connsiteX59" fmla="*/ 2589959 w 4788708"/>
                <a:gd name="connsiteY59" fmla="*/ 1553784 h 2329983"/>
                <a:gd name="connsiteX60" fmla="*/ 2070611 w 4788708"/>
                <a:gd name="connsiteY60" fmla="*/ 2073516 h 2329983"/>
                <a:gd name="connsiteX61" fmla="*/ 2589959 w 4788708"/>
                <a:gd name="connsiteY61" fmla="*/ 1553784 h 2329983"/>
                <a:gd name="connsiteX62" fmla="*/ 2846237 w 4788708"/>
                <a:gd name="connsiteY62" fmla="*/ 1553784 h 2329983"/>
                <a:gd name="connsiteX63" fmla="*/ 2070611 w 4788708"/>
                <a:gd name="connsiteY63" fmla="*/ 2329983 h 2329983"/>
                <a:gd name="connsiteX64" fmla="*/ 2070611 w 4788708"/>
                <a:gd name="connsiteY64" fmla="*/ 2073516 h 2329983"/>
                <a:gd name="connsiteX65" fmla="*/ 775625 w 4788708"/>
                <a:gd name="connsiteY65" fmla="*/ 2073516 h 2329983"/>
                <a:gd name="connsiteX66" fmla="*/ 2070611 w 4788708"/>
                <a:gd name="connsiteY66" fmla="*/ 2073516 h 2329983"/>
                <a:gd name="connsiteX67" fmla="*/ 2070611 w 4788708"/>
                <a:gd name="connsiteY67" fmla="*/ 2329983 h 2329983"/>
                <a:gd name="connsiteX68" fmla="*/ 775625 w 4788708"/>
                <a:gd name="connsiteY68" fmla="*/ 2329983 h 2329983"/>
                <a:gd name="connsiteX69" fmla="*/ 775625 w 4788708"/>
                <a:gd name="connsiteY69" fmla="*/ 2073516 h 232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788708" h="2329983">
                  <a:moveTo>
                    <a:pt x="1436067" y="905805"/>
                  </a:moveTo>
                  <a:lnTo>
                    <a:pt x="1561643" y="880300"/>
                  </a:lnTo>
                  <a:lnTo>
                    <a:pt x="1592832" y="1034039"/>
                  </a:lnTo>
                  <a:lnTo>
                    <a:pt x="1436067" y="1034039"/>
                  </a:lnTo>
                  <a:lnTo>
                    <a:pt x="1436067" y="905805"/>
                  </a:lnTo>
                  <a:close/>
                  <a:moveTo>
                    <a:pt x="2705143" y="1424178"/>
                  </a:moveTo>
                  <a:lnTo>
                    <a:pt x="2579566" y="1449684"/>
                  </a:lnTo>
                  <a:lnTo>
                    <a:pt x="2548377" y="1295944"/>
                  </a:lnTo>
                  <a:lnTo>
                    <a:pt x="2705143" y="1295944"/>
                  </a:lnTo>
                  <a:lnTo>
                    <a:pt x="2705143" y="1424178"/>
                  </a:lnTo>
                  <a:close/>
                  <a:moveTo>
                    <a:pt x="256278" y="1553784"/>
                  </a:moveTo>
                  <a:cubicBezTo>
                    <a:pt x="256278" y="1840823"/>
                    <a:pt x="488799" y="2073516"/>
                    <a:pt x="775625" y="2073516"/>
                  </a:cubicBezTo>
                  <a:lnTo>
                    <a:pt x="775625" y="2329983"/>
                  </a:lnTo>
                  <a:cubicBezTo>
                    <a:pt x="347257" y="2329983"/>
                    <a:pt x="0" y="1982457"/>
                    <a:pt x="0" y="1553784"/>
                  </a:cubicBezTo>
                  <a:lnTo>
                    <a:pt x="256278" y="1553784"/>
                  </a:lnTo>
                  <a:close/>
                  <a:moveTo>
                    <a:pt x="775625" y="1034039"/>
                  </a:moveTo>
                  <a:cubicBezTo>
                    <a:pt x="488799" y="1034039"/>
                    <a:pt x="256278" y="1266732"/>
                    <a:pt x="256278" y="1553784"/>
                  </a:cubicBezTo>
                  <a:lnTo>
                    <a:pt x="0" y="1553784"/>
                  </a:lnTo>
                  <a:cubicBezTo>
                    <a:pt x="0" y="1125098"/>
                    <a:pt x="347257" y="777572"/>
                    <a:pt x="775625" y="777572"/>
                  </a:cubicBezTo>
                  <a:lnTo>
                    <a:pt x="775625" y="1034039"/>
                  </a:lnTo>
                  <a:close/>
                  <a:moveTo>
                    <a:pt x="1436067" y="1034039"/>
                  </a:moveTo>
                  <a:lnTo>
                    <a:pt x="775625" y="1034039"/>
                  </a:lnTo>
                  <a:lnTo>
                    <a:pt x="775625" y="777572"/>
                  </a:lnTo>
                  <a:lnTo>
                    <a:pt x="1436067" y="777572"/>
                  </a:lnTo>
                  <a:lnTo>
                    <a:pt x="1436067" y="1034039"/>
                  </a:lnTo>
                  <a:close/>
                  <a:moveTo>
                    <a:pt x="1551251" y="776212"/>
                  </a:moveTo>
                  <a:cubicBezTo>
                    <a:pt x="1551251" y="811977"/>
                    <a:pt x="1554839" y="846766"/>
                    <a:pt x="1561643" y="880300"/>
                  </a:cubicBezTo>
                  <a:lnTo>
                    <a:pt x="1310490" y="931324"/>
                  </a:lnTo>
                  <a:cubicBezTo>
                    <a:pt x="1300303" y="881095"/>
                    <a:pt x="1294973" y="829211"/>
                    <a:pt x="1294973" y="776212"/>
                  </a:cubicBezTo>
                  <a:lnTo>
                    <a:pt x="1551251" y="776212"/>
                  </a:lnTo>
                  <a:close/>
                  <a:moveTo>
                    <a:pt x="2070598" y="256468"/>
                  </a:moveTo>
                  <a:cubicBezTo>
                    <a:pt x="1783772" y="256468"/>
                    <a:pt x="1551251" y="489161"/>
                    <a:pt x="1551251" y="776212"/>
                  </a:cubicBezTo>
                  <a:lnTo>
                    <a:pt x="1294973" y="776212"/>
                  </a:lnTo>
                  <a:cubicBezTo>
                    <a:pt x="1294973" y="347527"/>
                    <a:pt x="1642230" y="0"/>
                    <a:pt x="2070598" y="0"/>
                  </a:cubicBezTo>
                  <a:lnTo>
                    <a:pt x="2070598" y="256468"/>
                  </a:lnTo>
                  <a:close/>
                  <a:moveTo>
                    <a:pt x="4013070" y="256468"/>
                  </a:moveTo>
                  <a:lnTo>
                    <a:pt x="2070598" y="256468"/>
                  </a:lnTo>
                  <a:lnTo>
                    <a:pt x="2070598" y="0"/>
                  </a:lnTo>
                  <a:lnTo>
                    <a:pt x="4013070" y="0"/>
                  </a:lnTo>
                  <a:lnTo>
                    <a:pt x="4013070" y="256468"/>
                  </a:lnTo>
                  <a:close/>
                  <a:moveTo>
                    <a:pt x="4532431" y="776212"/>
                  </a:moveTo>
                  <a:cubicBezTo>
                    <a:pt x="4532431" y="489161"/>
                    <a:pt x="4299909" y="256468"/>
                    <a:pt x="4013070" y="256468"/>
                  </a:cubicBezTo>
                  <a:lnTo>
                    <a:pt x="4013070" y="0"/>
                  </a:lnTo>
                  <a:cubicBezTo>
                    <a:pt x="4441440" y="0"/>
                    <a:pt x="4788709" y="347527"/>
                    <a:pt x="4788709" y="776212"/>
                  </a:cubicBezTo>
                  <a:lnTo>
                    <a:pt x="4532431" y="776212"/>
                  </a:lnTo>
                  <a:close/>
                  <a:moveTo>
                    <a:pt x="4013070" y="1295944"/>
                  </a:moveTo>
                  <a:cubicBezTo>
                    <a:pt x="4299897" y="1295944"/>
                    <a:pt x="4532431" y="1063251"/>
                    <a:pt x="4532431" y="776212"/>
                  </a:cubicBezTo>
                  <a:lnTo>
                    <a:pt x="4788709" y="776212"/>
                  </a:lnTo>
                  <a:cubicBezTo>
                    <a:pt x="4788709" y="1204898"/>
                    <a:pt x="4441440" y="1552412"/>
                    <a:pt x="4013070" y="1552412"/>
                  </a:cubicBezTo>
                  <a:lnTo>
                    <a:pt x="4013070" y="1295944"/>
                  </a:lnTo>
                  <a:close/>
                  <a:moveTo>
                    <a:pt x="2705143" y="1295944"/>
                  </a:moveTo>
                  <a:lnTo>
                    <a:pt x="4013070" y="1295944"/>
                  </a:lnTo>
                  <a:lnTo>
                    <a:pt x="4013070" y="1552412"/>
                  </a:lnTo>
                  <a:lnTo>
                    <a:pt x="2705143" y="1552412"/>
                  </a:lnTo>
                  <a:lnTo>
                    <a:pt x="2705143" y="1295944"/>
                  </a:lnTo>
                  <a:close/>
                  <a:moveTo>
                    <a:pt x="2589959" y="1553784"/>
                  </a:moveTo>
                  <a:cubicBezTo>
                    <a:pt x="2589959" y="1518007"/>
                    <a:pt x="2586371" y="1483217"/>
                    <a:pt x="2579566" y="1449684"/>
                  </a:cubicBezTo>
                  <a:lnTo>
                    <a:pt x="2830719" y="1398672"/>
                  </a:lnTo>
                  <a:cubicBezTo>
                    <a:pt x="2840906" y="1448889"/>
                    <a:pt x="2846237" y="1500772"/>
                    <a:pt x="2846237" y="1553784"/>
                  </a:cubicBezTo>
                  <a:lnTo>
                    <a:pt x="2589959" y="1553784"/>
                  </a:lnTo>
                  <a:close/>
                  <a:moveTo>
                    <a:pt x="2070611" y="2073516"/>
                  </a:moveTo>
                  <a:cubicBezTo>
                    <a:pt x="2357438" y="2073516"/>
                    <a:pt x="2589959" y="1840823"/>
                    <a:pt x="2589959" y="1553784"/>
                  </a:cubicBezTo>
                  <a:lnTo>
                    <a:pt x="2846237" y="1553784"/>
                  </a:lnTo>
                  <a:cubicBezTo>
                    <a:pt x="2846237" y="1982457"/>
                    <a:pt x="2498980" y="2329983"/>
                    <a:pt x="2070611" y="2329983"/>
                  </a:cubicBezTo>
                  <a:lnTo>
                    <a:pt x="2070611" y="2073516"/>
                  </a:lnTo>
                  <a:close/>
                  <a:moveTo>
                    <a:pt x="775625" y="2073516"/>
                  </a:moveTo>
                  <a:lnTo>
                    <a:pt x="2070611" y="2073516"/>
                  </a:lnTo>
                  <a:lnTo>
                    <a:pt x="2070611" y="2329983"/>
                  </a:lnTo>
                  <a:lnTo>
                    <a:pt x="775625" y="2329983"/>
                  </a:lnTo>
                  <a:lnTo>
                    <a:pt x="775625" y="2073516"/>
                  </a:lnTo>
                  <a:close/>
                </a:path>
              </a:pathLst>
            </a:custGeom>
            <a:solidFill>
              <a:srgbClr val="FAFAFA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Скругленный прямоугольник 25">
              <a:extLst>
                <a:ext uri="{FF2B5EF4-FFF2-40B4-BE49-F238E27FC236}">
                  <a16:creationId xmlns:a16="http://schemas.microsoft.com/office/drawing/2014/main" id="{3315F771-314E-5EF8-08E3-7BD0BCDFE831}"/>
                </a:ext>
              </a:extLst>
            </p:cNvPr>
            <p:cNvSpPr/>
            <p:nvPr/>
          </p:nvSpPr>
          <p:spPr>
            <a:xfrm flipV="1">
              <a:off x="18551415" y="5418388"/>
              <a:ext cx="3237457" cy="1295944"/>
            </a:xfrm>
            <a:prstGeom prst="roundRect">
              <a:avLst>
                <a:gd name="adj" fmla="val 50000"/>
              </a:avLst>
            </a:prstGeom>
            <a:solidFill>
              <a:srgbClr val="3044FF"/>
            </a:solidFill>
            <a:ln w="128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Скругленный прямоугольник 26">
              <a:extLst>
                <a:ext uri="{FF2B5EF4-FFF2-40B4-BE49-F238E27FC236}">
                  <a16:creationId xmlns:a16="http://schemas.microsoft.com/office/drawing/2014/main" id="{94B797FA-93CC-847E-39DB-9F7B68A92B8B}"/>
                </a:ext>
              </a:extLst>
            </p:cNvPr>
            <p:cNvSpPr/>
            <p:nvPr/>
          </p:nvSpPr>
          <p:spPr>
            <a:xfrm flipV="1">
              <a:off x="17269256" y="6208788"/>
              <a:ext cx="2564330" cy="1270292"/>
            </a:xfrm>
            <a:prstGeom prst="roundRect">
              <a:avLst>
                <a:gd name="adj" fmla="val 50000"/>
              </a:avLst>
            </a:pr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A3CBB583-B90B-16F9-6E9C-2863CE6810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06493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2 (плашка + текст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8E48613-EEB0-3742-4FC7-870AA30B6061}"/>
              </a:ext>
            </a:extLst>
          </p:cNvPr>
          <p:cNvSpPr/>
          <p:nvPr userDrawn="1"/>
        </p:nvSpPr>
        <p:spPr>
          <a:xfrm>
            <a:off x="0" y="0"/>
            <a:ext cx="10605826" cy="13716000"/>
          </a:xfrm>
          <a:prstGeom prst="rect">
            <a:avLst/>
          </a:prstGeom>
          <a:solidFill>
            <a:srgbClr val="3044FF">
              <a:alpha val="100000"/>
            </a:srgbClr>
          </a:solidFill>
          <a:ln/>
        </p:spPr>
      </p:sp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6" name="Текст 7">
            <a:extLst>
              <a:ext uri="{FF2B5EF4-FFF2-40B4-BE49-F238E27FC236}">
                <a16:creationId xmlns:a16="http://schemas.microsoft.com/office/drawing/2014/main" id="{27224DF5-B02B-36E3-D2F6-008FC6D15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5126757"/>
            <a:ext cx="8534248" cy="34624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Большой заголовок </a:t>
            </a:r>
            <a:br>
              <a:rPr lang="ru-RU" dirty="0"/>
            </a:br>
            <a:r>
              <a:rPr lang="ru-RU" dirty="0"/>
              <a:t>на три строки</a:t>
            </a:r>
          </a:p>
        </p:txBody>
      </p:sp>
      <p:sp>
        <p:nvSpPr>
          <p:cNvPr id="9" name="Текст 55">
            <a:extLst>
              <a:ext uri="{FF2B5EF4-FFF2-40B4-BE49-F238E27FC236}">
                <a16:creationId xmlns:a16="http://schemas.microsoft.com/office/drawing/2014/main" id="{673699BD-ABAA-D4B5-8CFC-A01AC4C0421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003003" y="3451664"/>
            <a:ext cx="9725739" cy="20076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 </a:t>
            </a:r>
          </a:p>
        </p:txBody>
      </p:sp>
      <p:sp>
        <p:nvSpPr>
          <p:cNvPr id="10" name="Текст 55">
            <a:extLst>
              <a:ext uri="{FF2B5EF4-FFF2-40B4-BE49-F238E27FC236}">
                <a16:creationId xmlns:a16="http://schemas.microsoft.com/office/drawing/2014/main" id="{BDD326F8-ED51-FC72-06D7-73E0F5B1B6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003003" y="7718864"/>
            <a:ext cx="10640139" cy="25205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Важно понимать, что бывает наоборот: имея расплывчатую задачу, нелокализованную проблему,  </a:t>
            </a:r>
            <a:br>
              <a:rPr lang="ru-RU" dirty="0"/>
            </a:br>
            <a:r>
              <a:rPr lang="ru-RU" dirty="0"/>
              <a:t>вы сначала построите модель текущего процесса, </a:t>
            </a:r>
            <a:br>
              <a:rPr lang="ru-RU" dirty="0"/>
            </a:br>
            <a:r>
              <a:rPr lang="ru-RU" dirty="0"/>
              <a:t>чтобы получить представление «изнутри», как улучшить процесс или где теория не соответствует практике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ED7FBE5-DE29-61F7-756F-DF010DAED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4705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 userDrawn="1">
          <p15:clr>
            <a:srgbClr val="FBAE40"/>
          </p15:clr>
        </p15:guide>
        <p15:guide id="2" pos="7568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3 (плашка + пункты с иконкам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8E48613-EEB0-3742-4FC7-870AA30B6061}"/>
              </a:ext>
            </a:extLst>
          </p:cNvPr>
          <p:cNvSpPr/>
          <p:nvPr userDrawn="1"/>
        </p:nvSpPr>
        <p:spPr>
          <a:xfrm>
            <a:off x="0" y="0"/>
            <a:ext cx="10605826" cy="13716000"/>
          </a:xfrm>
          <a:prstGeom prst="rect">
            <a:avLst/>
          </a:prstGeom>
          <a:solidFill>
            <a:schemeClr val="tx1"/>
          </a:solidFill>
          <a:ln/>
        </p:spPr>
      </p:sp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6" name="Текст 7">
            <a:extLst>
              <a:ext uri="{FF2B5EF4-FFF2-40B4-BE49-F238E27FC236}">
                <a16:creationId xmlns:a16="http://schemas.microsoft.com/office/drawing/2014/main" id="{27224DF5-B02B-36E3-D2F6-008FC6D15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5703838"/>
            <a:ext cx="8534248" cy="230832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9" name="Текст 55">
            <a:extLst>
              <a:ext uri="{FF2B5EF4-FFF2-40B4-BE49-F238E27FC236}">
                <a16:creationId xmlns:a16="http://schemas.microsoft.com/office/drawing/2014/main" id="{7DBADDCE-24C0-F0C1-D7DF-9C997EA04C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768521" y="1881478"/>
            <a:ext cx="9399175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D4D05D2D-F07B-E4A0-3B24-9226CDFD68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68521" y="2491078"/>
            <a:ext cx="9399175" cy="12662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3" name="Текст 55">
            <a:extLst>
              <a:ext uri="{FF2B5EF4-FFF2-40B4-BE49-F238E27FC236}">
                <a16:creationId xmlns:a16="http://schemas.microsoft.com/office/drawing/2014/main" id="{41699F41-3EF8-B76A-E754-8501FCFEE15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768521" y="4576039"/>
            <a:ext cx="9399175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4" name="Текст 55">
            <a:extLst>
              <a:ext uri="{FF2B5EF4-FFF2-40B4-BE49-F238E27FC236}">
                <a16:creationId xmlns:a16="http://schemas.microsoft.com/office/drawing/2014/main" id="{5FE5DF5D-9726-9ABB-62C0-4C6676321B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768521" y="5185639"/>
            <a:ext cx="9399175" cy="12662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5" name="Текст 55">
            <a:extLst>
              <a:ext uri="{FF2B5EF4-FFF2-40B4-BE49-F238E27FC236}">
                <a16:creationId xmlns:a16="http://schemas.microsoft.com/office/drawing/2014/main" id="{6F03D2F8-D3A7-48AE-979F-2CE3AFEB538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768521" y="7266988"/>
            <a:ext cx="9399175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6" name="Текст 55">
            <a:extLst>
              <a:ext uri="{FF2B5EF4-FFF2-40B4-BE49-F238E27FC236}">
                <a16:creationId xmlns:a16="http://schemas.microsoft.com/office/drawing/2014/main" id="{6B9C99E4-BBC5-24A3-E31B-606E8F4AE9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768521" y="7876588"/>
            <a:ext cx="9399175" cy="12662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7" name="Текст 55">
            <a:extLst>
              <a:ext uri="{FF2B5EF4-FFF2-40B4-BE49-F238E27FC236}">
                <a16:creationId xmlns:a16="http://schemas.microsoft.com/office/drawing/2014/main" id="{6F9DABB3-78DE-4DCE-F5F5-8C5DB72685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768521" y="9955578"/>
            <a:ext cx="9399175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8" name="Текст 55">
            <a:extLst>
              <a:ext uri="{FF2B5EF4-FFF2-40B4-BE49-F238E27FC236}">
                <a16:creationId xmlns:a16="http://schemas.microsoft.com/office/drawing/2014/main" id="{77E5759B-15E4-B690-9B66-1910E98B897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768521" y="10565178"/>
            <a:ext cx="9399175" cy="12662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4053689-D92A-C7CE-E6F3-7F430C7DBA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021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 userDrawn="1">
          <p15:clr>
            <a:srgbClr val="FBAE40"/>
          </p15:clr>
        </p15:guide>
        <p15:guide id="2" pos="7568" userDrawn="1">
          <p15:clr>
            <a:srgbClr val="FBAE40"/>
          </p15:clr>
        </p15:guide>
        <p15:guide id="3" pos="8679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4 (плашка + краткие пункты с иконкам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55">
            <a:extLst>
              <a:ext uri="{FF2B5EF4-FFF2-40B4-BE49-F238E27FC236}">
                <a16:creationId xmlns:a16="http://schemas.microsoft.com/office/drawing/2014/main" id="{D0AACE7B-E6E9-9903-F979-8375DEF69A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768521" y="1690900"/>
            <a:ext cx="9399175" cy="9816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76F7C4CC-564A-FF63-369B-81DD182820D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68521" y="3578668"/>
            <a:ext cx="9399175" cy="9816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4" name="Текст 55">
            <a:extLst>
              <a:ext uri="{FF2B5EF4-FFF2-40B4-BE49-F238E27FC236}">
                <a16:creationId xmlns:a16="http://schemas.microsoft.com/office/drawing/2014/main" id="{A46EBADC-FEA0-91B1-9C82-162F6065CB5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768521" y="5466436"/>
            <a:ext cx="9399175" cy="9816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5" name="Текст 55">
            <a:extLst>
              <a:ext uri="{FF2B5EF4-FFF2-40B4-BE49-F238E27FC236}">
                <a16:creationId xmlns:a16="http://schemas.microsoft.com/office/drawing/2014/main" id="{27B64067-93E3-861D-3805-0DF43F9C712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768521" y="7354204"/>
            <a:ext cx="9399175" cy="9816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6" name="Текст 55">
            <a:extLst>
              <a:ext uri="{FF2B5EF4-FFF2-40B4-BE49-F238E27FC236}">
                <a16:creationId xmlns:a16="http://schemas.microsoft.com/office/drawing/2014/main" id="{885F0385-174E-44EC-AD15-6A14B23415A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768521" y="9241972"/>
            <a:ext cx="9399175" cy="9816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F5E339AD-BA37-F40E-B265-C578EC514C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768521" y="11129740"/>
            <a:ext cx="9399175" cy="9816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pic>
        <p:nvPicPr>
          <p:cNvPr id="3" name="Image 1" descr=" ">
            <a:extLst>
              <a:ext uri="{FF2B5EF4-FFF2-40B4-BE49-F238E27FC236}">
                <a16:creationId xmlns:a16="http://schemas.microsoft.com/office/drawing/2014/main" id="{B48CBA4E-00FD-553C-CA49-6EEACD6DAD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0605826" cy="13716000"/>
          </a:xfrm>
          <a:prstGeom prst="rect">
            <a:avLst/>
          </a:prstGeom>
        </p:spPr>
      </p:pic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6" name="Текст 7">
            <a:extLst>
              <a:ext uri="{FF2B5EF4-FFF2-40B4-BE49-F238E27FC236}">
                <a16:creationId xmlns:a16="http://schemas.microsoft.com/office/drawing/2014/main" id="{27224DF5-B02B-36E3-D2F6-008FC6D15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5703838"/>
            <a:ext cx="8534248" cy="230832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12DAC9A4-6A79-054C-6016-191B1D21B5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33699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 userDrawn="1">
          <p15:clr>
            <a:srgbClr val="FBAE40"/>
          </p15:clr>
        </p15:guide>
        <p15:guide id="2" pos="7568" userDrawn="1">
          <p15:clr>
            <a:srgbClr val="FBAE40"/>
          </p15:clr>
        </p15:guide>
        <p15:guide id="3" pos="8679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5 (2 столбца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6" name="Текст 7">
            <a:extLst>
              <a:ext uri="{FF2B5EF4-FFF2-40B4-BE49-F238E27FC236}">
                <a16:creationId xmlns:a16="http://schemas.microsoft.com/office/drawing/2014/main" id="{27224DF5-B02B-36E3-D2F6-008FC6D15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2" y="817780"/>
            <a:ext cx="12025593" cy="230832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" name="Shape 1">
            <a:extLst>
              <a:ext uri="{FF2B5EF4-FFF2-40B4-BE49-F238E27FC236}">
                <a16:creationId xmlns:a16="http://schemas.microsoft.com/office/drawing/2014/main" id="{204E2ECF-A2B7-BD1E-72EF-7982044BAA99}"/>
              </a:ext>
            </a:extLst>
          </p:cNvPr>
          <p:cNvSpPr/>
          <p:nvPr userDrawn="1"/>
        </p:nvSpPr>
        <p:spPr>
          <a:xfrm>
            <a:off x="1219352" y="3759200"/>
            <a:ext cx="10783648" cy="8737600"/>
          </a:xfrm>
          <a:prstGeom prst="round2SameRect">
            <a:avLst>
              <a:gd name="adj1" fmla="val 6202"/>
              <a:gd name="adj2" fmla="val 0"/>
            </a:avLst>
          </a:prstGeom>
          <a:noFill/>
          <a:ln w="25400">
            <a:solidFill>
              <a:srgbClr val="3044FF"/>
            </a:solidFill>
            <a:prstDash val="solid"/>
          </a:ln>
        </p:spPr>
      </p:sp>
      <p:pic>
        <p:nvPicPr>
          <p:cNvPr id="3" name="Image 0" descr=" ">
            <a:extLst>
              <a:ext uri="{FF2B5EF4-FFF2-40B4-BE49-F238E27FC236}">
                <a16:creationId xmlns:a16="http://schemas.microsoft.com/office/drawing/2014/main" id="{758DAD45-76DB-F79C-CD96-5BAA601B07D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9352" y="3759200"/>
            <a:ext cx="10783648" cy="1879600"/>
          </a:xfrm>
          <a:prstGeom prst="rect">
            <a:avLst/>
          </a:prstGeom>
        </p:spPr>
      </p:pic>
      <p:sp>
        <p:nvSpPr>
          <p:cNvPr id="5" name="Shape 2">
            <a:extLst>
              <a:ext uri="{FF2B5EF4-FFF2-40B4-BE49-F238E27FC236}">
                <a16:creationId xmlns:a16="http://schemas.microsoft.com/office/drawing/2014/main" id="{71784376-6B78-370E-C3DB-421F9653EA32}"/>
              </a:ext>
            </a:extLst>
          </p:cNvPr>
          <p:cNvSpPr/>
          <p:nvPr userDrawn="1"/>
        </p:nvSpPr>
        <p:spPr>
          <a:xfrm>
            <a:off x="12384048" y="3759200"/>
            <a:ext cx="10783648" cy="8737600"/>
          </a:xfrm>
          <a:prstGeom prst="round2SameRect">
            <a:avLst>
              <a:gd name="adj1" fmla="val 5859"/>
              <a:gd name="adj2" fmla="val 0"/>
            </a:avLst>
          </a:prstGeom>
          <a:noFill/>
          <a:ln w="25400">
            <a:solidFill>
              <a:srgbClr val="009B40"/>
            </a:solidFill>
            <a:prstDash val="solid"/>
          </a:ln>
        </p:spPr>
      </p:sp>
      <p:pic>
        <p:nvPicPr>
          <p:cNvPr id="7" name="Image 1" descr=" ">
            <a:extLst>
              <a:ext uri="{FF2B5EF4-FFF2-40B4-BE49-F238E27FC236}">
                <a16:creationId xmlns:a16="http://schemas.microsoft.com/office/drawing/2014/main" id="{3C8B92D3-2E3B-4C56-92B0-72910594572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384048" y="3759200"/>
            <a:ext cx="10783648" cy="1879600"/>
          </a:xfrm>
          <a:prstGeom prst="rect">
            <a:avLst/>
          </a:prstGeom>
        </p:spPr>
      </p:pic>
      <p:sp>
        <p:nvSpPr>
          <p:cNvPr id="8" name="Текст 55">
            <a:extLst>
              <a:ext uri="{FF2B5EF4-FFF2-40B4-BE49-F238E27FC236}">
                <a16:creationId xmlns:a16="http://schemas.microsoft.com/office/drawing/2014/main" id="{ABA6485D-43CF-3921-D214-A8F02605B95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59670" y="4427387"/>
            <a:ext cx="7430844" cy="5507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dirty="0">
                <a:solidFill>
                  <a:schemeClr val="bg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Подзаголовок 1</a:t>
            </a:r>
          </a:p>
        </p:txBody>
      </p:sp>
      <p:sp>
        <p:nvSpPr>
          <p:cNvPr id="40" name="Текст 55">
            <a:extLst>
              <a:ext uri="{FF2B5EF4-FFF2-40B4-BE49-F238E27FC236}">
                <a16:creationId xmlns:a16="http://schemas.microsoft.com/office/drawing/2014/main" id="{0F2B5BBD-1FF4-8082-44B4-A465A9C6F1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013276" y="4419084"/>
            <a:ext cx="7430844" cy="5507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dirty="0">
                <a:solidFill>
                  <a:schemeClr val="bg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Подзаголовок 2</a:t>
            </a:r>
          </a:p>
        </p:txBody>
      </p:sp>
      <p:sp>
        <p:nvSpPr>
          <p:cNvPr id="41" name="Текст 55">
            <a:extLst>
              <a:ext uri="{FF2B5EF4-FFF2-40B4-BE49-F238E27FC236}">
                <a16:creationId xmlns:a16="http://schemas.microsoft.com/office/drawing/2014/main" id="{1D42419D-6346-2CBC-7013-87A46531DF1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48581" y="6416963"/>
            <a:ext cx="8041934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 1</a:t>
            </a:r>
          </a:p>
        </p:txBody>
      </p:sp>
      <p:sp>
        <p:nvSpPr>
          <p:cNvPr id="42" name="Текст 55">
            <a:extLst>
              <a:ext uri="{FF2B5EF4-FFF2-40B4-BE49-F238E27FC236}">
                <a16:creationId xmlns:a16="http://schemas.microsoft.com/office/drawing/2014/main" id="{1876AC76-7C21-9BD6-3BF0-E4DE1F9BA17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48581" y="7650013"/>
            <a:ext cx="8041934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 2</a:t>
            </a:r>
          </a:p>
        </p:txBody>
      </p:sp>
      <p:sp>
        <p:nvSpPr>
          <p:cNvPr id="43" name="Текст 55">
            <a:extLst>
              <a:ext uri="{FF2B5EF4-FFF2-40B4-BE49-F238E27FC236}">
                <a16:creationId xmlns:a16="http://schemas.microsoft.com/office/drawing/2014/main" id="{D1412ACB-20F0-78A1-BEBD-60DDDFD1D9C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48581" y="8869213"/>
            <a:ext cx="8041934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 3</a:t>
            </a:r>
          </a:p>
        </p:txBody>
      </p:sp>
      <p:sp>
        <p:nvSpPr>
          <p:cNvPr id="44" name="Текст 55">
            <a:extLst>
              <a:ext uri="{FF2B5EF4-FFF2-40B4-BE49-F238E27FC236}">
                <a16:creationId xmlns:a16="http://schemas.microsoft.com/office/drawing/2014/main" id="{27F7CAA0-F820-F296-E998-82AAA74D334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48581" y="10088413"/>
            <a:ext cx="8041934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 4</a:t>
            </a:r>
          </a:p>
        </p:txBody>
      </p:sp>
      <p:sp>
        <p:nvSpPr>
          <p:cNvPr id="45" name="Текст 55">
            <a:extLst>
              <a:ext uri="{FF2B5EF4-FFF2-40B4-BE49-F238E27FC236}">
                <a16:creationId xmlns:a16="http://schemas.microsoft.com/office/drawing/2014/main" id="{81CB03D6-F9DE-D13B-1B62-98CA4DF2BD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48581" y="11307613"/>
            <a:ext cx="8041934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 5</a:t>
            </a:r>
          </a:p>
        </p:txBody>
      </p:sp>
      <p:sp>
        <p:nvSpPr>
          <p:cNvPr id="47" name="Текст 55">
            <a:extLst>
              <a:ext uri="{FF2B5EF4-FFF2-40B4-BE49-F238E27FC236}">
                <a16:creationId xmlns:a16="http://schemas.microsoft.com/office/drawing/2014/main" id="{008CAB53-9321-E6EF-B36D-D4552CA68FF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313275" y="6416963"/>
            <a:ext cx="8041934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 1</a:t>
            </a:r>
          </a:p>
        </p:txBody>
      </p:sp>
      <p:sp>
        <p:nvSpPr>
          <p:cNvPr id="48" name="Текст 55">
            <a:extLst>
              <a:ext uri="{FF2B5EF4-FFF2-40B4-BE49-F238E27FC236}">
                <a16:creationId xmlns:a16="http://schemas.microsoft.com/office/drawing/2014/main" id="{AF353F19-37D8-8C6F-E06B-6E3B51739E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313275" y="7650013"/>
            <a:ext cx="8041934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 2</a:t>
            </a:r>
          </a:p>
        </p:txBody>
      </p:sp>
      <p:sp>
        <p:nvSpPr>
          <p:cNvPr id="49" name="Текст 55">
            <a:extLst>
              <a:ext uri="{FF2B5EF4-FFF2-40B4-BE49-F238E27FC236}">
                <a16:creationId xmlns:a16="http://schemas.microsoft.com/office/drawing/2014/main" id="{FFBC3E66-90C4-1DD1-74B2-AB52C728A44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313275" y="8869213"/>
            <a:ext cx="8041934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 3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98817D88-FD6D-C889-336B-A8656403D33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313275" y="10088413"/>
            <a:ext cx="8041934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 4</a:t>
            </a:r>
          </a:p>
        </p:txBody>
      </p:sp>
      <p:sp>
        <p:nvSpPr>
          <p:cNvPr id="51" name="Текст 55">
            <a:extLst>
              <a:ext uri="{FF2B5EF4-FFF2-40B4-BE49-F238E27FC236}">
                <a16:creationId xmlns:a16="http://schemas.microsoft.com/office/drawing/2014/main" id="{E202932F-533E-C423-8E66-BA8506CAE41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313275" y="11307613"/>
            <a:ext cx="8041934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 5</a:t>
            </a:r>
          </a:p>
        </p:txBody>
      </p:sp>
      <p:sp>
        <p:nvSpPr>
          <p:cNvPr id="9" name="Номер слайда 2">
            <a:extLst>
              <a:ext uri="{FF2B5EF4-FFF2-40B4-BE49-F238E27FC236}">
                <a16:creationId xmlns:a16="http://schemas.microsoft.com/office/drawing/2014/main" id="{A20CE844-778E-08BE-5396-658A0C0E1C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12394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6" name="Текст 7">
            <a:extLst>
              <a:ext uri="{FF2B5EF4-FFF2-40B4-BE49-F238E27FC236}">
                <a16:creationId xmlns:a16="http://schemas.microsoft.com/office/drawing/2014/main" id="{27224DF5-B02B-36E3-D2F6-008FC6D15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2" y="817780"/>
            <a:ext cx="12025593" cy="230832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15" name="Текст 55">
            <a:extLst>
              <a:ext uri="{FF2B5EF4-FFF2-40B4-BE49-F238E27FC236}">
                <a16:creationId xmlns:a16="http://schemas.microsoft.com/office/drawing/2014/main" id="{2E440F48-36E2-3E5C-D3FF-983E139BAA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59670" y="5437787"/>
            <a:ext cx="7430844" cy="5507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dirty="0">
                <a:solidFill>
                  <a:schemeClr val="bg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Подзаголовок 1</a:t>
            </a:r>
          </a:p>
        </p:txBody>
      </p:sp>
      <p:sp>
        <p:nvSpPr>
          <p:cNvPr id="16" name="Текст 55">
            <a:extLst>
              <a:ext uri="{FF2B5EF4-FFF2-40B4-BE49-F238E27FC236}">
                <a16:creationId xmlns:a16="http://schemas.microsoft.com/office/drawing/2014/main" id="{23F6A993-0C93-AD71-5C35-41F610CC214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013276" y="5437787"/>
            <a:ext cx="7430844" cy="5507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dirty="0">
                <a:solidFill>
                  <a:schemeClr val="bg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Подзаголовок 2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3BB20C42-E2D0-0045-F534-D69C4612FF1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829029" y="6853899"/>
            <a:ext cx="8041934" cy="24460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900" indent="-342900">
              <a:lnSpc>
                <a:spcPts val="34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ru-RU" sz="2400" b="0" i="0" dirty="0">
                <a:solidFill>
                  <a:schemeClr val="bg1"/>
                </a:solidFill>
                <a:latin typeface="Graphik LC Regular" panose="020B0503030202060203" pitchFamily="34" charset="0"/>
              </a:defRPr>
            </a:lvl1pPr>
          </a:lstStyle>
          <a:p>
            <a:pPr marL="0" lvl="0"/>
            <a:r>
              <a:rPr lang="ru-RU" dirty="0"/>
              <a:t>Обычно вы сначала найдете вопрос или проблему</a:t>
            </a:r>
          </a:p>
          <a:p>
            <a:pPr marL="0" lvl="0"/>
            <a:r>
              <a:rPr lang="ru-RU" dirty="0"/>
              <a:t>А затем решите моделировать процесс </a:t>
            </a:r>
          </a:p>
          <a:p>
            <a:pPr marL="0" lvl="0"/>
            <a:r>
              <a:rPr lang="ru-RU" dirty="0"/>
              <a:t>Чтобы получить конкретный ответ </a:t>
            </a:r>
          </a:p>
          <a:p>
            <a:pPr marL="0" lvl="0"/>
            <a:r>
              <a:rPr lang="ru-RU" dirty="0"/>
              <a:t>Или проверить чей-то готовый вывод</a:t>
            </a:r>
          </a:p>
          <a:p>
            <a:pPr marL="0" lvl="0"/>
            <a:r>
              <a:rPr lang="ru-RU" dirty="0"/>
              <a:t>Альтернативным путем</a:t>
            </a:r>
          </a:p>
        </p:txBody>
      </p:sp>
      <p:sp>
        <p:nvSpPr>
          <p:cNvPr id="19" name="Текст 55">
            <a:extLst>
              <a:ext uri="{FF2B5EF4-FFF2-40B4-BE49-F238E27FC236}">
                <a16:creationId xmlns:a16="http://schemas.microsoft.com/office/drawing/2014/main" id="{3333E377-F687-958C-EAF9-FA9091DA00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082635" y="6853899"/>
            <a:ext cx="8041934" cy="24460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900" indent="-342900">
              <a:lnSpc>
                <a:spcPts val="34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ru-RU" sz="2400" b="0" i="0" dirty="0">
                <a:solidFill>
                  <a:schemeClr val="bg1"/>
                </a:solidFill>
                <a:latin typeface="Graphik LC Regular" panose="020B0503030202060203" pitchFamily="34" charset="0"/>
              </a:defRPr>
            </a:lvl1pPr>
          </a:lstStyle>
          <a:p>
            <a:pPr marL="0" lvl="0"/>
            <a:r>
              <a:rPr lang="ru-RU" dirty="0"/>
              <a:t>Обычно вы сначала найдете вопрос или проблему</a:t>
            </a:r>
          </a:p>
          <a:p>
            <a:pPr marL="0" lvl="0"/>
            <a:r>
              <a:rPr lang="ru-RU" dirty="0"/>
              <a:t>А затем решите моделировать процесс </a:t>
            </a:r>
          </a:p>
          <a:p>
            <a:pPr marL="0" lvl="0"/>
            <a:r>
              <a:rPr lang="ru-RU" dirty="0"/>
              <a:t>Чтобы получить конкретный ответ </a:t>
            </a:r>
          </a:p>
          <a:p>
            <a:pPr marL="0" lvl="0"/>
            <a:r>
              <a:rPr lang="ru-RU" dirty="0"/>
              <a:t>Или проверить чей-то готовый вывод</a:t>
            </a:r>
          </a:p>
          <a:p>
            <a:pPr marL="0" lvl="0"/>
            <a:r>
              <a:rPr lang="ru-RU" dirty="0"/>
              <a:t>Альтернативным путем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33AC987F-4F13-90BB-220F-BE86C1BC86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31406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7 (краткие подпункты + икон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6" name="Текст 7">
            <a:extLst>
              <a:ext uri="{FF2B5EF4-FFF2-40B4-BE49-F238E27FC236}">
                <a16:creationId xmlns:a16="http://schemas.microsoft.com/office/drawing/2014/main" id="{27224DF5-B02B-36E3-D2F6-008FC6D15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817780"/>
            <a:ext cx="9394860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11" name="Текст 14">
            <a:extLst>
              <a:ext uri="{FF2B5EF4-FFF2-40B4-BE49-F238E27FC236}">
                <a16:creationId xmlns:a16="http://schemas.microsoft.com/office/drawing/2014/main" id="{97485FA9-2A79-90AF-3174-CFA6613EB0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9351" y="2438400"/>
            <a:ext cx="9394860" cy="5432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dirty="0" smtClean="0">
                <a:solidFill>
                  <a:schemeClr val="tx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0676BB35-A490-235B-1238-F02BC4539F0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768521" y="3835148"/>
            <a:ext cx="9399175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392360A4-EEEF-DF51-88D1-00D2279E15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68521" y="5722916"/>
            <a:ext cx="9399175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4" name="Текст 55">
            <a:extLst>
              <a:ext uri="{FF2B5EF4-FFF2-40B4-BE49-F238E27FC236}">
                <a16:creationId xmlns:a16="http://schemas.microsoft.com/office/drawing/2014/main" id="{D53B74D5-2F25-473A-9367-80E98CFAF3A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768521" y="7610684"/>
            <a:ext cx="9399175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8" name="Текст 55">
            <a:extLst>
              <a:ext uri="{FF2B5EF4-FFF2-40B4-BE49-F238E27FC236}">
                <a16:creationId xmlns:a16="http://schemas.microsoft.com/office/drawing/2014/main" id="{2464E47B-35B0-7586-18EB-A049463A908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768521" y="9498452"/>
            <a:ext cx="9399175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0" name="Текст 55">
            <a:extLst>
              <a:ext uri="{FF2B5EF4-FFF2-40B4-BE49-F238E27FC236}">
                <a16:creationId xmlns:a16="http://schemas.microsoft.com/office/drawing/2014/main" id="{B03747F9-B868-EE2A-9869-60BDFCA2DD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768521" y="11386220"/>
            <a:ext cx="9399175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437F530B-F9AA-3C04-1D4E-101CCA83AA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20654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679" userDrawn="1">
          <p15:clr>
            <a:srgbClr val="FBAE40"/>
          </p15:clr>
        </p15:guide>
        <p15:guide id="2" pos="7568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7">
            <a:extLst>
              <a:ext uri="{FF2B5EF4-FFF2-40B4-BE49-F238E27FC236}">
                <a16:creationId xmlns:a16="http://schemas.microsoft.com/office/drawing/2014/main" id="{5B8495F1-E46A-9165-9730-67B701F9E6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092690" y="10452144"/>
            <a:ext cx="9081635" cy="230832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r">
              <a:buNone/>
              <a:defRPr lang="ru-RU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A897F12C-2FC8-67B5-34BD-68E0C3A3C4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48385" y="2641601"/>
            <a:ext cx="5028808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dirty="0">
                <a:solidFill>
                  <a:schemeClr val="bg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 1</a:t>
            </a:r>
          </a:p>
        </p:txBody>
      </p:sp>
      <p:sp>
        <p:nvSpPr>
          <p:cNvPr id="18" name="Текст 55">
            <a:extLst>
              <a:ext uri="{FF2B5EF4-FFF2-40B4-BE49-F238E27FC236}">
                <a16:creationId xmlns:a16="http://schemas.microsoft.com/office/drawing/2014/main" id="{6FE8D3F8-6E53-61F9-04A7-50E0CF3E50C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48385" y="3860801"/>
            <a:ext cx="5028808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dirty="0">
                <a:solidFill>
                  <a:schemeClr val="bg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 2</a:t>
            </a:r>
          </a:p>
        </p:txBody>
      </p:sp>
      <p:sp>
        <p:nvSpPr>
          <p:cNvPr id="19" name="Текст 55">
            <a:extLst>
              <a:ext uri="{FF2B5EF4-FFF2-40B4-BE49-F238E27FC236}">
                <a16:creationId xmlns:a16="http://schemas.microsoft.com/office/drawing/2014/main" id="{CAACDBBF-7544-A5AE-0E2E-618A4EF40F5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48385" y="5080001"/>
            <a:ext cx="5028808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dirty="0">
                <a:solidFill>
                  <a:schemeClr val="bg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 3</a:t>
            </a:r>
          </a:p>
        </p:txBody>
      </p:sp>
      <p:sp>
        <p:nvSpPr>
          <p:cNvPr id="20" name="Текст 55">
            <a:extLst>
              <a:ext uri="{FF2B5EF4-FFF2-40B4-BE49-F238E27FC236}">
                <a16:creationId xmlns:a16="http://schemas.microsoft.com/office/drawing/2014/main" id="{51D3C734-6A19-175A-48FF-33F917666B7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48385" y="6299201"/>
            <a:ext cx="5028808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dirty="0">
                <a:solidFill>
                  <a:schemeClr val="bg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 4</a:t>
            </a:r>
          </a:p>
        </p:txBody>
      </p:sp>
      <p:sp>
        <p:nvSpPr>
          <p:cNvPr id="21" name="Текст 55">
            <a:extLst>
              <a:ext uri="{FF2B5EF4-FFF2-40B4-BE49-F238E27FC236}">
                <a16:creationId xmlns:a16="http://schemas.microsoft.com/office/drawing/2014/main" id="{B6157516-BF95-D40B-532B-53371CCF54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348385" y="7518401"/>
            <a:ext cx="5028808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dirty="0">
                <a:solidFill>
                  <a:schemeClr val="bg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 5</a:t>
            </a:r>
          </a:p>
        </p:txBody>
      </p:sp>
      <p:sp>
        <p:nvSpPr>
          <p:cNvPr id="22" name="Текст 55">
            <a:extLst>
              <a:ext uri="{FF2B5EF4-FFF2-40B4-BE49-F238E27FC236}">
                <a16:creationId xmlns:a16="http://schemas.microsoft.com/office/drawing/2014/main" id="{39735E3A-85DD-B42A-4E26-8B117D5DC37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337683" y="2641601"/>
            <a:ext cx="5028808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dirty="0">
                <a:solidFill>
                  <a:schemeClr val="bg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 1</a:t>
            </a:r>
          </a:p>
        </p:txBody>
      </p:sp>
      <p:sp>
        <p:nvSpPr>
          <p:cNvPr id="23" name="Текст 55">
            <a:extLst>
              <a:ext uri="{FF2B5EF4-FFF2-40B4-BE49-F238E27FC236}">
                <a16:creationId xmlns:a16="http://schemas.microsoft.com/office/drawing/2014/main" id="{4C3F7980-36F9-E790-1AD7-75A03FF97CC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37683" y="3860801"/>
            <a:ext cx="5028808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dirty="0">
                <a:solidFill>
                  <a:schemeClr val="bg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 2</a:t>
            </a:r>
          </a:p>
        </p:txBody>
      </p:sp>
      <p:sp>
        <p:nvSpPr>
          <p:cNvPr id="24" name="Текст 55">
            <a:extLst>
              <a:ext uri="{FF2B5EF4-FFF2-40B4-BE49-F238E27FC236}">
                <a16:creationId xmlns:a16="http://schemas.microsoft.com/office/drawing/2014/main" id="{7155095C-1530-DA27-382A-569D6876B0E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337683" y="5080001"/>
            <a:ext cx="5028808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dirty="0">
                <a:solidFill>
                  <a:schemeClr val="bg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 3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35C71E6E-C272-979A-46EA-ACA5B3EE022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337683" y="6299201"/>
            <a:ext cx="5028808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dirty="0">
                <a:solidFill>
                  <a:schemeClr val="bg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 4</a:t>
            </a:r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C065EE60-0525-6362-E865-C252053474E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337683" y="7518401"/>
            <a:ext cx="5028808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dirty="0">
                <a:solidFill>
                  <a:schemeClr val="bg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 5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7C91F001-0AB9-F8A5-469B-B764A1F39C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9351" y="1219200"/>
            <a:ext cx="6620782" cy="5432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dirty="0" smtClean="0">
                <a:solidFill>
                  <a:schemeClr val="accent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ПОДЗАГОЛОВОК 1</a:t>
            </a:r>
          </a:p>
        </p:txBody>
      </p:sp>
      <p:sp>
        <p:nvSpPr>
          <p:cNvPr id="28" name="Текст 14">
            <a:extLst>
              <a:ext uri="{FF2B5EF4-FFF2-40B4-BE49-F238E27FC236}">
                <a16:creationId xmlns:a16="http://schemas.microsoft.com/office/drawing/2014/main" id="{40958489-19B5-F8D1-D8BA-B23E054C8F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208652" y="1219200"/>
            <a:ext cx="6620782" cy="5432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dirty="0" smtClean="0">
                <a:solidFill>
                  <a:schemeClr val="accent2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ПОДЗАГОЛОВОК 2</a:t>
            </a:r>
          </a:p>
        </p:txBody>
      </p:sp>
      <p:pic>
        <p:nvPicPr>
          <p:cNvPr id="29" name="Image 17" descr=" ">
            <a:extLst>
              <a:ext uri="{FF2B5EF4-FFF2-40B4-BE49-F238E27FC236}">
                <a16:creationId xmlns:a16="http://schemas.microsoft.com/office/drawing/2014/main" id="{9BC9CB08-4F41-B6DE-52DC-65DABA79EB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567D9D6F-E2FF-C6A8-FC13-FF3E550E79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85620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9 (подпункты на 2-3 строки + икон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6" name="Текст 7">
            <a:extLst>
              <a:ext uri="{FF2B5EF4-FFF2-40B4-BE49-F238E27FC236}">
                <a16:creationId xmlns:a16="http://schemas.microsoft.com/office/drawing/2014/main" id="{27224DF5-B02B-36E3-D2F6-008FC6D15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817780"/>
            <a:ext cx="9394860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11" name="Текст 14">
            <a:extLst>
              <a:ext uri="{FF2B5EF4-FFF2-40B4-BE49-F238E27FC236}">
                <a16:creationId xmlns:a16="http://schemas.microsoft.com/office/drawing/2014/main" id="{97485FA9-2A79-90AF-3174-CFA6613EB0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9351" y="2438400"/>
            <a:ext cx="9394860" cy="5432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dirty="0" smtClean="0">
                <a:solidFill>
                  <a:schemeClr val="tx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Подзаголовок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236A0C36-03D0-DB30-3155-2F55CB87390B}"/>
              </a:ext>
            </a:extLst>
          </p:cNvPr>
          <p:cNvGrpSpPr/>
          <p:nvPr userDrawn="1"/>
        </p:nvGrpSpPr>
        <p:grpSpPr>
          <a:xfrm>
            <a:off x="-3952800" y="7750117"/>
            <a:ext cx="10394564" cy="9519594"/>
            <a:chOff x="-3952800" y="7750117"/>
            <a:chExt cx="10394564" cy="9519594"/>
          </a:xfrm>
        </p:grpSpPr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FCCDE1FC-9CFE-900C-2E89-FA62FB4D70C2}"/>
                </a:ext>
              </a:extLst>
            </p:cNvPr>
            <p:cNvSpPr/>
            <p:nvPr/>
          </p:nvSpPr>
          <p:spPr>
            <a:xfrm>
              <a:off x="-2162688" y="9102938"/>
              <a:ext cx="6814415" cy="6813648"/>
            </a:xfrm>
            <a:custGeom>
              <a:avLst/>
              <a:gdLst>
                <a:gd name="connsiteX0" fmla="*/ 6279096 w 6814415"/>
                <a:gd name="connsiteY0" fmla="*/ 6278380 h 6813648"/>
                <a:gd name="connsiteX1" fmla="*/ 5239819 w 6814415"/>
                <a:gd name="connsiteY1" fmla="*/ 1574426 h 6813648"/>
                <a:gd name="connsiteX2" fmla="*/ 535323 w 6814415"/>
                <a:gd name="connsiteY2" fmla="*/ 535266 h 6813648"/>
                <a:gd name="connsiteX3" fmla="*/ 1574600 w 6814415"/>
                <a:gd name="connsiteY3" fmla="*/ 5239220 h 6813648"/>
                <a:gd name="connsiteX4" fmla="*/ 6279096 w 6814415"/>
                <a:gd name="connsiteY4" fmla="*/ 6278380 h 681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415" h="6813648">
                  <a:moveTo>
                    <a:pt x="6279096" y="6278380"/>
                  </a:moveTo>
                  <a:cubicBezTo>
                    <a:pt x="7291213" y="5266375"/>
                    <a:pt x="6825906" y="3160348"/>
                    <a:pt x="5239819" y="1574426"/>
                  </a:cubicBezTo>
                  <a:cubicBezTo>
                    <a:pt x="3653718" y="-11496"/>
                    <a:pt x="1547441" y="-476744"/>
                    <a:pt x="535323" y="535266"/>
                  </a:cubicBezTo>
                  <a:cubicBezTo>
                    <a:pt x="-476794" y="1547270"/>
                    <a:pt x="-11500" y="3653310"/>
                    <a:pt x="1574600" y="5239220"/>
                  </a:cubicBezTo>
                  <a:cubicBezTo>
                    <a:pt x="3160701" y="6825142"/>
                    <a:pt x="5266965" y="7290396"/>
                    <a:pt x="6279096" y="6278380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4B56A654-FE04-4F96-D6FC-055A9AD71506}"/>
                </a:ext>
              </a:extLst>
            </p:cNvPr>
            <p:cNvSpPr/>
            <p:nvPr/>
          </p:nvSpPr>
          <p:spPr>
            <a:xfrm>
              <a:off x="-2162688" y="9102925"/>
              <a:ext cx="6814415" cy="6813643"/>
            </a:xfrm>
            <a:custGeom>
              <a:avLst/>
              <a:gdLst>
                <a:gd name="connsiteX0" fmla="*/ 5239806 w 6814415"/>
                <a:gd name="connsiteY0" fmla="*/ 5239220 h 6813643"/>
                <a:gd name="connsiteX1" fmla="*/ 6279096 w 6814415"/>
                <a:gd name="connsiteY1" fmla="*/ 535266 h 6813643"/>
                <a:gd name="connsiteX2" fmla="*/ 1574600 w 6814415"/>
                <a:gd name="connsiteY2" fmla="*/ 1574426 h 6813643"/>
                <a:gd name="connsiteX3" fmla="*/ 535323 w 6814415"/>
                <a:gd name="connsiteY3" fmla="*/ 6278380 h 6813643"/>
                <a:gd name="connsiteX4" fmla="*/ 5239806 w 6814415"/>
                <a:gd name="connsiteY4" fmla="*/ 5239220 h 681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415" h="6813643">
                  <a:moveTo>
                    <a:pt x="5239806" y="5239220"/>
                  </a:moveTo>
                  <a:cubicBezTo>
                    <a:pt x="6825906" y="3653298"/>
                    <a:pt x="7291213" y="1547270"/>
                    <a:pt x="6279096" y="535266"/>
                  </a:cubicBezTo>
                  <a:cubicBezTo>
                    <a:pt x="5266965" y="-476744"/>
                    <a:pt x="3160701" y="-11496"/>
                    <a:pt x="1574600" y="1574426"/>
                  </a:cubicBezTo>
                  <a:cubicBezTo>
                    <a:pt x="-11500" y="3160335"/>
                    <a:pt x="-476794" y="5266376"/>
                    <a:pt x="535323" y="6278380"/>
                  </a:cubicBezTo>
                  <a:cubicBezTo>
                    <a:pt x="1547441" y="7290385"/>
                    <a:pt x="3653718" y="6825142"/>
                    <a:pt x="5239806" y="5239220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245A2B3F-904A-912B-3F03-461996B493E8}"/>
                </a:ext>
              </a:extLst>
            </p:cNvPr>
            <p:cNvSpPr/>
            <p:nvPr/>
          </p:nvSpPr>
          <p:spPr>
            <a:xfrm>
              <a:off x="4698655" y="8442156"/>
              <a:ext cx="640848" cy="640776"/>
            </a:xfrm>
            <a:custGeom>
              <a:avLst/>
              <a:gdLst>
                <a:gd name="connsiteX0" fmla="*/ 320424 w 640848"/>
                <a:gd name="connsiteY0" fmla="*/ 640777 h 640776"/>
                <a:gd name="connsiteX1" fmla="*/ 640849 w 640848"/>
                <a:gd name="connsiteY1" fmla="*/ 320388 h 640776"/>
                <a:gd name="connsiteX2" fmla="*/ 320424 w 640848"/>
                <a:gd name="connsiteY2" fmla="*/ 0 h 640776"/>
                <a:gd name="connsiteX3" fmla="*/ 0 w 640848"/>
                <a:gd name="connsiteY3" fmla="*/ 320388 h 640776"/>
                <a:gd name="connsiteX4" fmla="*/ 320424 w 640848"/>
                <a:gd name="connsiteY4" fmla="*/ 640777 h 64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848" h="640776">
                  <a:moveTo>
                    <a:pt x="320424" y="640777"/>
                  </a:moveTo>
                  <a:cubicBezTo>
                    <a:pt x="497388" y="640777"/>
                    <a:pt x="640849" y="497334"/>
                    <a:pt x="640849" y="320388"/>
                  </a:cubicBezTo>
                  <a:cubicBezTo>
                    <a:pt x="640849" y="143443"/>
                    <a:pt x="497388" y="0"/>
                    <a:pt x="320424" y="0"/>
                  </a:cubicBezTo>
                  <a:cubicBezTo>
                    <a:pt x="143460" y="0"/>
                    <a:pt x="0" y="143443"/>
                    <a:pt x="0" y="320388"/>
                  </a:cubicBezTo>
                  <a:cubicBezTo>
                    <a:pt x="0" y="497334"/>
                    <a:pt x="143460" y="640777"/>
                    <a:pt x="320424" y="640777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BCF9B0D6-92F4-348A-AA39-7C6F9AEB27AE}"/>
                </a:ext>
              </a:extLst>
            </p:cNvPr>
            <p:cNvSpPr/>
            <p:nvPr/>
          </p:nvSpPr>
          <p:spPr>
            <a:xfrm>
              <a:off x="-3952800" y="12509792"/>
              <a:ext cx="10394564" cy="12815"/>
            </a:xfrm>
            <a:custGeom>
              <a:avLst/>
              <a:gdLst>
                <a:gd name="connsiteX0" fmla="*/ 10394564 w 10394564"/>
                <a:gd name="connsiteY0" fmla="*/ 0 h 12815"/>
                <a:gd name="connsiteX1" fmla="*/ 0 w 10394564"/>
                <a:gd name="connsiteY1" fmla="*/ 0 h 1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94564" h="12815">
                  <a:moveTo>
                    <a:pt x="10394564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 18">
              <a:extLst>
                <a:ext uri="{FF2B5EF4-FFF2-40B4-BE49-F238E27FC236}">
                  <a16:creationId xmlns:a16="http://schemas.microsoft.com/office/drawing/2014/main" id="{C7A57909-97B8-B31B-EC36-318DAC946AEB}"/>
                </a:ext>
              </a:extLst>
            </p:cNvPr>
            <p:cNvSpPr/>
            <p:nvPr/>
          </p:nvSpPr>
          <p:spPr>
            <a:xfrm>
              <a:off x="1244584" y="7750117"/>
              <a:ext cx="12816" cy="9519594"/>
            </a:xfrm>
            <a:custGeom>
              <a:avLst/>
              <a:gdLst>
                <a:gd name="connsiteX0" fmla="*/ 0 w 12816"/>
                <a:gd name="connsiteY0" fmla="*/ 0 h 9519594"/>
                <a:gd name="connsiteX1" fmla="*/ 0 w 12816"/>
                <a:gd name="connsiteY1" fmla="*/ 9519595 h 951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16" h="9519594">
                  <a:moveTo>
                    <a:pt x="0" y="0"/>
                  </a:moveTo>
                  <a:lnTo>
                    <a:pt x="0" y="9519595"/>
                  </a:lnTo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Полилиния 20">
              <a:extLst>
                <a:ext uri="{FF2B5EF4-FFF2-40B4-BE49-F238E27FC236}">
                  <a16:creationId xmlns:a16="http://schemas.microsoft.com/office/drawing/2014/main" id="{5C538124-FE8B-A40A-42BD-495D33D9DC5B}"/>
                </a:ext>
              </a:extLst>
            </p:cNvPr>
            <p:cNvSpPr/>
            <p:nvPr/>
          </p:nvSpPr>
          <p:spPr>
            <a:xfrm>
              <a:off x="2929913" y="14145067"/>
              <a:ext cx="358875" cy="358834"/>
            </a:xfrm>
            <a:custGeom>
              <a:avLst/>
              <a:gdLst>
                <a:gd name="connsiteX0" fmla="*/ 358875 w 358875"/>
                <a:gd name="connsiteY0" fmla="*/ 179417 h 358834"/>
                <a:gd name="connsiteX1" fmla="*/ 179438 w 358875"/>
                <a:gd name="connsiteY1" fmla="*/ 358835 h 358834"/>
                <a:gd name="connsiteX2" fmla="*/ 0 w 358875"/>
                <a:gd name="connsiteY2" fmla="*/ 179417 h 358834"/>
                <a:gd name="connsiteX3" fmla="*/ 179438 w 358875"/>
                <a:gd name="connsiteY3" fmla="*/ 0 h 358834"/>
                <a:gd name="connsiteX4" fmla="*/ 358875 w 358875"/>
                <a:gd name="connsiteY4" fmla="*/ 179417 h 35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875" h="358834">
                  <a:moveTo>
                    <a:pt x="358875" y="179417"/>
                  </a:moveTo>
                  <a:cubicBezTo>
                    <a:pt x="358875" y="278507"/>
                    <a:pt x="278538" y="358835"/>
                    <a:pt x="179438" y="358835"/>
                  </a:cubicBezTo>
                  <a:cubicBezTo>
                    <a:pt x="80337" y="358835"/>
                    <a:pt x="0" y="278507"/>
                    <a:pt x="0" y="179417"/>
                  </a:cubicBezTo>
                  <a:cubicBezTo>
                    <a:pt x="0" y="80328"/>
                    <a:pt x="80337" y="0"/>
                    <a:pt x="179438" y="0"/>
                  </a:cubicBezTo>
                  <a:cubicBezTo>
                    <a:pt x="278538" y="0"/>
                    <a:pt x="358875" y="80328"/>
                    <a:pt x="358875" y="179417"/>
                  </a:cubicBez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7211FE26-DB99-25D1-5DA1-3E813EBC7B9C}"/>
                </a:ext>
              </a:extLst>
            </p:cNvPr>
            <p:cNvSpPr/>
            <p:nvPr/>
          </p:nvSpPr>
          <p:spPr>
            <a:xfrm>
              <a:off x="-3320544" y="12246946"/>
              <a:ext cx="525600" cy="525600"/>
            </a:xfrm>
            <a:custGeom>
              <a:avLst/>
              <a:gdLst>
                <a:gd name="connsiteX0" fmla="*/ 166621 w 166620"/>
                <a:gd name="connsiteY0" fmla="*/ 83301 h 166601"/>
                <a:gd name="connsiteX1" fmla="*/ 83310 w 166620"/>
                <a:gd name="connsiteY1" fmla="*/ 166602 h 166601"/>
                <a:gd name="connsiteX2" fmla="*/ 0 w 166620"/>
                <a:gd name="connsiteY2" fmla="*/ 83301 h 166601"/>
                <a:gd name="connsiteX3" fmla="*/ 83310 w 166620"/>
                <a:gd name="connsiteY3" fmla="*/ 0 h 166601"/>
                <a:gd name="connsiteX4" fmla="*/ 166621 w 166620"/>
                <a:gd name="connsiteY4" fmla="*/ 83301 h 16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620" h="166601">
                  <a:moveTo>
                    <a:pt x="166621" y="83301"/>
                  </a:moveTo>
                  <a:cubicBezTo>
                    <a:pt x="166621" y="129309"/>
                    <a:pt x="129322" y="166602"/>
                    <a:pt x="83310" y="166602"/>
                  </a:cubicBezTo>
                  <a:cubicBezTo>
                    <a:pt x="37300" y="166602"/>
                    <a:pt x="0" y="129309"/>
                    <a:pt x="0" y="83301"/>
                  </a:cubicBezTo>
                  <a:cubicBezTo>
                    <a:pt x="0" y="37293"/>
                    <a:pt x="37300" y="0"/>
                    <a:pt x="83310" y="0"/>
                  </a:cubicBezTo>
                  <a:cubicBezTo>
                    <a:pt x="129322" y="0"/>
                    <a:pt x="166621" y="37293"/>
                    <a:pt x="166621" y="83301"/>
                  </a:cubicBezTo>
                  <a:close/>
                </a:path>
              </a:pathLst>
            </a:custGeom>
            <a:solidFill>
              <a:srgbClr val="141414"/>
            </a:solidFill>
            <a:ln w="1270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3" name="Текст 55">
            <a:extLst>
              <a:ext uri="{FF2B5EF4-FFF2-40B4-BE49-F238E27FC236}">
                <a16:creationId xmlns:a16="http://schemas.microsoft.com/office/drawing/2014/main" id="{2E2ED24B-3B95-5E84-8F02-16E8A059D56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082623" y="2590801"/>
            <a:ext cx="9725739" cy="1494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4" name="Текст 55">
            <a:extLst>
              <a:ext uri="{FF2B5EF4-FFF2-40B4-BE49-F238E27FC236}">
                <a16:creationId xmlns:a16="http://schemas.microsoft.com/office/drawing/2014/main" id="{A036EDEF-1116-C3EA-21DC-85CBD64E47C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082623" y="4730833"/>
            <a:ext cx="9725739" cy="1494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E3BCB7AB-F6FC-AAA8-CC70-CCC3392A478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082623" y="6866905"/>
            <a:ext cx="9725739" cy="1494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218A2412-3817-AED3-D88D-549F2130D19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082623" y="9002977"/>
            <a:ext cx="9725739" cy="1494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7" name="Текст 55">
            <a:extLst>
              <a:ext uri="{FF2B5EF4-FFF2-40B4-BE49-F238E27FC236}">
                <a16:creationId xmlns:a16="http://schemas.microsoft.com/office/drawing/2014/main" id="{D5BC7A18-5711-729A-0C1F-6D95362E39F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082623" y="11139051"/>
            <a:ext cx="9725739" cy="1494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45DDF14-E655-909D-511A-AEFAD643D9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0605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225" userDrawn="1">
          <p15:clr>
            <a:srgbClr val="FBAE40"/>
          </p15:clr>
        </p15:guide>
        <p15:guide id="2" pos="756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ерстка слайда с левой плашкой (светлый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12F1EE2B-E0AB-7208-AC33-E11C7F164B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3514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 userDrawn="1">
          <p15:clr>
            <a:srgbClr val="FBAE40"/>
          </p15:clr>
        </p15:guide>
        <p15:guide id="2" pos="7568" userDrawn="1">
          <p15:clr>
            <a:srgbClr val="FBAE40"/>
          </p15:clr>
        </p15:guide>
        <p15:guide id="3" pos="8679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0 (текстовые пункты + маленькие икон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6" name="Текст 7">
            <a:extLst>
              <a:ext uri="{FF2B5EF4-FFF2-40B4-BE49-F238E27FC236}">
                <a16:creationId xmlns:a16="http://schemas.microsoft.com/office/drawing/2014/main" id="{27224DF5-B02B-36E3-D2F6-008FC6D15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5" y="1963424"/>
            <a:ext cx="9394860" cy="230832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7" name="Текст 55">
            <a:extLst>
              <a:ext uri="{FF2B5EF4-FFF2-40B4-BE49-F238E27FC236}">
                <a16:creationId xmlns:a16="http://schemas.microsoft.com/office/drawing/2014/main" id="{D5BC7A18-5711-729A-0C1F-6D95362E39F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98976" y="5600703"/>
            <a:ext cx="9725739" cy="1494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B85C9C7-418B-F0F8-2F97-447F06F52A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903004" y="1219605"/>
            <a:ext cx="5264816" cy="11475923"/>
          </a:xfrm>
          <a:prstGeom prst="rect">
            <a:avLst/>
          </a:prstGeom>
        </p:spPr>
      </p:pic>
      <p:sp>
        <p:nvSpPr>
          <p:cNvPr id="9" name="Текст 55">
            <a:extLst>
              <a:ext uri="{FF2B5EF4-FFF2-40B4-BE49-F238E27FC236}">
                <a16:creationId xmlns:a16="http://schemas.microsoft.com/office/drawing/2014/main" id="{90BF4978-D130-32DB-EA8B-AB0A0778EBC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98976" y="7730969"/>
            <a:ext cx="9725739" cy="1494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E1B44813-A1E8-6366-35B6-651D9F48688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98976" y="9864569"/>
            <a:ext cx="9725739" cy="1494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DD7CF177-0FDC-7C9E-0DDA-AA4E970977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7713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4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1 (2 столбца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16" name="Текст 7">
            <a:extLst>
              <a:ext uri="{FF2B5EF4-FFF2-40B4-BE49-F238E27FC236}">
                <a16:creationId xmlns:a16="http://schemas.microsoft.com/office/drawing/2014/main" id="{FDAA29EF-3D39-A618-D652-187F277A17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2" y="817780"/>
            <a:ext cx="12025593" cy="230832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AA9F02C5-F656-3920-0D60-CB9BB0DBFBC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298976" y="4141031"/>
            <a:ext cx="9725739" cy="1494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18" name="Текст 55">
            <a:extLst>
              <a:ext uri="{FF2B5EF4-FFF2-40B4-BE49-F238E27FC236}">
                <a16:creationId xmlns:a16="http://schemas.microsoft.com/office/drawing/2014/main" id="{3438667E-4343-71F7-D005-496251085A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98976" y="6271297"/>
            <a:ext cx="9725739" cy="1494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19" name="Текст 55">
            <a:extLst>
              <a:ext uri="{FF2B5EF4-FFF2-40B4-BE49-F238E27FC236}">
                <a16:creationId xmlns:a16="http://schemas.microsoft.com/office/drawing/2014/main" id="{82CD34DD-87D4-43D9-8970-A6B3D2006C4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98976" y="8404897"/>
            <a:ext cx="9725739" cy="1494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0" name="Текст 55">
            <a:extLst>
              <a:ext uri="{FF2B5EF4-FFF2-40B4-BE49-F238E27FC236}">
                <a16:creationId xmlns:a16="http://schemas.microsoft.com/office/drawing/2014/main" id="{1D3351A6-F463-18DA-F5DB-97304718E77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98976" y="10532277"/>
            <a:ext cx="9725739" cy="1494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1" name="Текст 55">
            <a:extLst>
              <a:ext uri="{FF2B5EF4-FFF2-40B4-BE49-F238E27FC236}">
                <a16:creationId xmlns:a16="http://schemas.microsoft.com/office/drawing/2014/main" id="{346C8550-5EF7-E7AF-EF7B-E7316CF9046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279792" y="4141031"/>
            <a:ext cx="9725739" cy="1494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2" name="Текст 55">
            <a:extLst>
              <a:ext uri="{FF2B5EF4-FFF2-40B4-BE49-F238E27FC236}">
                <a16:creationId xmlns:a16="http://schemas.microsoft.com/office/drawing/2014/main" id="{F9F9D073-174A-F680-456A-D427D21611F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279792" y="6271297"/>
            <a:ext cx="9725739" cy="1494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3" name="Текст 55">
            <a:extLst>
              <a:ext uri="{FF2B5EF4-FFF2-40B4-BE49-F238E27FC236}">
                <a16:creationId xmlns:a16="http://schemas.microsoft.com/office/drawing/2014/main" id="{FF3F24FE-8409-28D7-13E9-8EE57A2092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279792" y="8404897"/>
            <a:ext cx="9725739" cy="1494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4" name="Текст 55">
            <a:extLst>
              <a:ext uri="{FF2B5EF4-FFF2-40B4-BE49-F238E27FC236}">
                <a16:creationId xmlns:a16="http://schemas.microsoft.com/office/drawing/2014/main" id="{98F9F8E0-10CB-D859-AC0A-DA265AB2E2A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279792" y="10532277"/>
            <a:ext cx="9725739" cy="1494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A4A96D5D-5087-15C9-7472-183B6CEB6B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4754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4" userDrawn="1">
          <p15:clr>
            <a:srgbClr val="FBAE40"/>
          </p15:clr>
        </p15:guide>
        <p15:guide id="2" pos="8996" userDrawn="1">
          <p15:clr>
            <a:srgbClr val="FBAE40"/>
          </p15:clr>
        </p15:guide>
        <p15:guide id="3" pos="8316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2 (текстовые пункты + икон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6" name="Текст 7">
            <a:extLst>
              <a:ext uri="{FF2B5EF4-FFF2-40B4-BE49-F238E27FC236}">
                <a16:creationId xmlns:a16="http://schemas.microsoft.com/office/drawing/2014/main" id="{27224DF5-B02B-36E3-D2F6-008FC6D15F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5" y="1963424"/>
            <a:ext cx="9394860" cy="230832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7" name="Текст 55">
            <a:extLst>
              <a:ext uri="{FF2B5EF4-FFF2-40B4-BE49-F238E27FC236}">
                <a16:creationId xmlns:a16="http://schemas.microsoft.com/office/drawing/2014/main" id="{D5BC7A18-5711-729A-0C1F-6D95362E39F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84873" y="5600700"/>
            <a:ext cx="9725739" cy="9816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 1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A68277E5-AA8C-1FE5-BD65-49F8ED3E318D}"/>
              </a:ext>
            </a:extLst>
          </p:cNvPr>
          <p:cNvGrpSpPr/>
          <p:nvPr userDrawn="1"/>
        </p:nvGrpSpPr>
        <p:grpSpPr>
          <a:xfrm>
            <a:off x="14235056" y="5562600"/>
            <a:ext cx="8932640" cy="6986587"/>
            <a:chOff x="14235056" y="5562600"/>
            <a:chExt cx="8932640" cy="6986587"/>
          </a:xfrm>
        </p:grpSpPr>
        <p:pic>
          <p:nvPicPr>
            <p:cNvPr id="5" name="Image 0" descr=" ">
              <a:extLst>
                <a:ext uri="{FF2B5EF4-FFF2-40B4-BE49-F238E27FC236}">
                  <a16:creationId xmlns:a16="http://schemas.microsoft.com/office/drawing/2014/main" id="{BB5BCAE8-8861-63C1-16E1-2C2A43CFE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893128" y="8049847"/>
              <a:ext cx="4274568" cy="3077307"/>
            </a:xfrm>
            <a:prstGeom prst="rect">
              <a:avLst/>
            </a:prstGeom>
          </p:spPr>
        </p:pic>
        <p:pic>
          <p:nvPicPr>
            <p:cNvPr id="7" name="Image 1" descr=" ">
              <a:extLst>
                <a:ext uri="{FF2B5EF4-FFF2-40B4-BE49-F238E27FC236}">
                  <a16:creationId xmlns:a16="http://schemas.microsoft.com/office/drawing/2014/main" id="{9E0D263C-300F-102C-9B06-543622D4A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867226" y="12140230"/>
              <a:ext cx="4629245" cy="367323"/>
            </a:xfrm>
            <a:prstGeom prst="rect">
              <a:avLst/>
            </a:prstGeom>
          </p:spPr>
        </p:pic>
        <p:pic>
          <p:nvPicPr>
            <p:cNvPr id="10" name="Image 2" descr=" ">
              <a:extLst>
                <a:ext uri="{FF2B5EF4-FFF2-40B4-BE49-F238E27FC236}">
                  <a16:creationId xmlns:a16="http://schemas.microsoft.com/office/drawing/2014/main" id="{0CC8549D-42FA-3773-EE54-ABE7EBE75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554806" y="12140230"/>
              <a:ext cx="4641946" cy="367323"/>
            </a:xfrm>
            <a:prstGeom prst="rect">
              <a:avLst/>
            </a:prstGeom>
          </p:spPr>
        </p:pic>
        <p:pic>
          <p:nvPicPr>
            <p:cNvPr id="11" name="Image 3" descr=" ">
              <a:extLst>
                <a:ext uri="{FF2B5EF4-FFF2-40B4-BE49-F238E27FC236}">
                  <a16:creationId xmlns:a16="http://schemas.microsoft.com/office/drawing/2014/main" id="{EB615494-54BA-8523-8E1E-77351BD17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7854525" y="8720999"/>
              <a:ext cx="4641946" cy="3444630"/>
            </a:xfrm>
            <a:prstGeom prst="rect">
              <a:avLst/>
            </a:prstGeom>
          </p:spPr>
        </p:pic>
        <p:pic>
          <p:nvPicPr>
            <p:cNvPr id="13" name="Image 4" descr=" ">
              <a:extLst>
                <a:ext uri="{FF2B5EF4-FFF2-40B4-BE49-F238E27FC236}">
                  <a16:creationId xmlns:a16="http://schemas.microsoft.com/office/drawing/2014/main" id="{15AA4A38-A0DB-A50F-D211-24EC99636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8038214" y="8904660"/>
              <a:ext cx="4274568" cy="3077307"/>
            </a:xfrm>
            <a:prstGeom prst="rect">
              <a:avLst/>
            </a:prstGeom>
          </p:spPr>
        </p:pic>
        <p:pic>
          <p:nvPicPr>
            <p:cNvPr id="14" name="Image 5" descr=" ">
              <a:extLst>
                <a:ext uri="{FF2B5EF4-FFF2-40B4-BE49-F238E27FC236}">
                  <a16:creationId xmlns:a16="http://schemas.microsoft.com/office/drawing/2014/main" id="{DD91BE23-41E1-0BC2-664D-C7CD379EF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1013313" y="11434893"/>
              <a:ext cx="205185" cy="205153"/>
            </a:xfrm>
            <a:prstGeom prst="rect">
              <a:avLst/>
            </a:prstGeom>
          </p:spPr>
        </p:pic>
        <p:pic>
          <p:nvPicPr>
            <p:cNvPr id="15" name="Image 6" descr=" ">
              <a:extLst>
                <a:ext uri="{FF2B5EF4-FFF2-40B4-BE49-F238E27FC236}">
                  <a16:creationId xmlns:a16="http://schemas.microsoft.com/office/drawing/2014/main" id="{CEBBA2DF-EA0D-99DD-2BF8-DFD37A04C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1389473" y="11434893"/>
              <a:ext cx="205185" cy="205153"/>
            </a:xfrm>
            <a:prstGeom prst="rect">
              <a:avLst/>
            </a:prstGeom>
          </p:spPr>
        </p:pic>
        <p:pic>
          <p:nvPicPr>
            <p:cNvPr id="16" name="Image 7" descr=" ">
              <a:extLst>
                <a:ext uri="{FF2B5EF4-FFF2-40B4-BE49-F238E27FC236}">
                  <a16:creationId xmlns:a16="http://schemas.microsoft.com/office/drawing/2014/main" id="{FE84A2CF-1556-2821-2056-F59904F30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1765634" y="11434893"/>
              <a:ext cx="205185" cy="205153"/>
            </a:xfrm>
            <a:prstGeom prst="rect">
              <a:avLst/>
            </a:prstGeom>
          </p:spPr>
        </p:pic>
        <p:pic>
          <p:nvPicPr>
            <p:cNvPr id="17" name="Image 8" descr=" ">
              <a:extLst>
                <a:ext uri="{FF2B5EF4-FFF2-40B4-BE49-F238E27FC236}">
                  <a16:creationId xmlns:a16="http://schemas.microsoft.com/office/drawing/2014/main" id="{43EFD36F-FF8D-AF02-35AA-AD5F7EA29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9064103" y="5682019"/>
              <a:ext cx="2688581" cy="1286365"/>
            </a:xfrm>
            <a:prstGeom prst="rect">
              <a:avLst/>
            </a:prstGeom>
          </p:spPr>
        </p:pic>
        <p:pic>
          <p:nvPicPr>
            <p:cNvPr id="18" name="Image 9" descr=" ">
              <a:extLst>
                <a:ext uri="{FF2B5EF4-FFF2-40B4-BE49-F238E27FC236}">
                  <a16:creationId xmlns:a16="http://schemas.microsoft.com/office/drawing/2014/main" id="{A4BD8FBA-118E-EB17-42B6-888F1EDDA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1637638" y="5562600"/>
              <a:ext cx="204689" cy="204667"/>
            </a:xfrm>
            <a:prstGeom prst="rect">
              <a:avLst/>
            </a:prstGeom>
          </p:spPr>
        </p:pic>
        <p:pic>
          <p:nvPicPr>
            <p:cNvPr id="19" name="Image 10" descr=" ">
              <a:extLst>
                <a:ext uri="{FF2B5EF4-FFF2-40B4-BE49-F238E27FC236}">
                  <a16:creationId xmlns:a16="http://schemas.microsoft.com/office/drawing/2014/main" id="{07091684-A8CC-3AE0-488C-DB04A6691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4263883" y="6942993"/>
              <a:ext cx="3432356" cy="3273670"/>
            </a:xfrm>
            <a:prstGeom prst="rect">
              <a:avLst/>
            </a:prstGeom>
          </p:spPr>
        </p:pic>
        <p:sp>
          <p:nvSpPr>
            <p:cNvPr id="20" name="Shape 1">
              <a:extLst>
                <a:ext uri="{FF2B5EF4-FFF2-40B4-BE49-F238E27FC236}">
                  <a16:creationId xmlns:a16="http://schemas.microsoft.com/office/drawing/2014/main" id="{FC9DEE40-CA81-D5B7-8474-6B8BEFDC155E}"/>
                </a:ext>
              </a:extLst>
            </p:cNvPr>
            <p:cNvSpPr/>
            <p:nvPr/>
          </p:nvSpPr>
          <p:spPr>
            <a:xfrm>
              <a:off x="16841325" y="6442804"/>
              <a:ext cx="2051795" cy="1025769"/>
            </a:xfrm>
            <a:prstGeom prst="roundRect">
              <a:avLst>
                <a:gd name="adj" fmla="val 123909"/>
              </a:avLst>
            </a:prstGeom>
            <a:solidFill>
              <a:srgbClr val="E6E6E6">
                <a:alpha val="100000"/>
              </a:srgbClr>
            </a:solidFill>
            <a:ln/>
          </p:spPr>
        </p:sp>
        <p:pic>
          <p:nvPicPr>
            <p:cNvPr id="21" name="Image 11" descr=" ">
              <a:extLst>
                <a:ext uri="{FF2B5EF4-FFF2-40B4-BE49-F238E27FC236}">
                  <a16:creationId xmlns:a16="http://schemas.microsoft.com/office/drawing/2014/main" id="{08CB153C-9F19-EEA7-D68D-85BEB6C93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7191834" y="6947266"/>
              <a:ext cx="1359318" cy="25400"/>
            </a:xfrm>
            <a:prstGeom prst="rect">
              <a:avLst/>
            </a:prstGeom>
          </p:spPr>
        </p:pic>
        <p:pic>
          <p:nvPicPr>
            <p:cNvPr id="22" name="Image 12" descr=" ">
              <a:extLst>
                <a:ext uri="{FF2B5EF4-FFF2-40B4-BE49-F238E27FC236}">
                  <a16:creationId xmlns:a16="http://schemas.microsoft.com/office/drawing/2014/main" id="{CF8203EF-0E4A-E68D-5468-16D1EF057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8280561" y="6686851"/>
              <a:ext cx="292930" cy="549870"/>
            </a:xfrm>
            <a:prstGeom prst="rect">
              <a:avLst/>
            </a:prstGeom>
          </p:spPr>
        </p:pic>
        <p:pic>
          <p:nvPicPr>
            <p:cNvPr id="23" name="Image 13" descr=" ">
              <a:extLst>
                <a:ext uri="{FF2B5EF4-FFF2-40B4-BE49-F238E27FC236}">
                  <a16:creationId xmlns:a16="http://schemas.microsoft.com/office/drawing/2014/main" id="{6322EE8D-EF0C-866D-3839-759E118C0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6268538" y="8639665"/>
              <a:ext cx="1025901" cy="1026071"/>
            </a:xfrm>
            <a:prstGeom prst="rect">
              <a:avLst/>
            </a:prstGeom>
          </p:spPr>
        </p:pic>
        <p:pic>
          <p:nvPicPr>
            <p:cNvPr id="24" name="Image 14" descr=" ">
              <a:extLst>
                <a:ext uri="{FF2B5EF4-FFF2-40B4-BE49-F238E27FC236}">
                  <a16:creationId xmlns:a16="http://schemas.microsoft.com/office/drawing/2014/main" id="{9C6C7671-0834-7F9E-F4E0-0666B175E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6500789" y="8934214"/>
              <a:ext cx="561537" cy="499166"/>
            </a:xfrm>
            <a:prstGeom prst="rect">
              <a:avLst/>
            </a:prstGeom>
          </p:spPr>
        </p:pic>
        <p:pic>
          <p:nvPicPr>
            <p:cNvPr id="25" name="Image 15" descr=" ">
              <a:extLst>
                <a:ext uri="{FF2B5EF4-FFF2-40B4-BE49-F238E27FC236}">
                  <a16:creationId xmlns:a16="http://schemas.microsoft.com/office/drawing/2014/main" id="{540DAC27-773D-C372-BE04-E06FAF93E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14362072" y="11695602"/>
              <a:ext cx="2564741" cy="726585"/>
            </a:xfrm>
            <a:prstGeom prst="rect">
              <a:avLst/>
            </a:prstGeom>
          </p:spPr>
        </p:pic>
        <p:pic>
          <p:nvPicPr>
            <p:cNvPr id="26" name="Image 16" descr=" ">
              <a:extLst>
                <a:ext uri="{FF2B5EF4-FFF2-40B4-BE49-F238E27FC236}">
                  <a16:creationId xmlns:a16="http://schemas.microsoft.com/office/drawing/2014/main" id="{D75D8F70-F831-1B04-7BDE-B59E19DF8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14235056" y="11568602"/>
              <a:ext cx="2948232" cy="980585"/>
            </a:xfrm>
            <a:prstGeom prst="rect">
              <a:avLst/>
            </a:prstGeom>
          </p:spPr>
        </p:pic>
      </p:grpSp>
      <p:sp>
        <p:nvSpPr>
          <p:cNvPr id="31" name="Текст 55">
            <a:extLst>
              <a:ext uri="{FF2B5EF4-FFF2-40B4-BE49-F238E27FC236}">
                <a16:creationId xmlns:a16="http://schemas.microsoft.com/office/drawing/2014/main" id="{75B07120-C781-DE93-E4AF-53EF01552BD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984873" y="7290950"/>
            <a:ext cx="9725739" cy="9816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 2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2" name="Текст 55">
            <a:extLst>
              <a:ext uri="{FF2B5EF4-FFF2-40B4-BE49-F238E27FC236}">
                <a16:creationId xmlns:a16="http://schemas.microsoft.com/office/drawing/2014/main" id="{5BDB893B-89B1-2566-BF39-7BAF0E15BD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984873" y="8967350"/>
            <a:ext cx="9725739" cy="9816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 3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9BBDFCC1-101C-FBA5-ED5C-39D661D4C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1824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75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3 (круглая плашка + пункты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 ">
            <a:extLst>
              <a:ext uri="{FF2B5EF4-FFF2-40B4-BE49-F238E27FC236}">
                <a16:creationId xmlns:a16="http://schemas.microsoft.com/office/drawing/2014/main" id="{CFE240FB-32D6-5570-045A-2BEE47F65C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0605826" cy="13716000"/>
          </a:xfrm>
          <a:prstGeom prst="rect">
            <a:avLst/>
          </a:prstGeom>
        </p:spPr>
      </p:pic>
      <p:pic>
        <p:nvPicPr>
          <p:cNvPr id="9" name="Image 17" descr=" ">
            <a:extLst>
              <a:ext uri="{FF2B5EF4-FFF2-40B4-BE49-F238E27FC236}">
                <a16:creationId xmlns:a16="http://schemas.microsoft.com/office/drawing/2014/main" id="{4903FC69-1ED7-3A2E-AA31-F3B39B4385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10" name="Текст 7">
            <a:extLst>
              <a:ext uri="{FF2B5EF4-FFF2-40B4-BE49-F238E27FC236}">
                <a16:creationId xmlns:a16="http://schemas.microsoft.com/office/drawing/2014/main" id="{BDE395DD-E25C-F35A-5185-CD2D596478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5703838"/>
            <a:ext cx="8534248" cy="230832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solidFill>
                  <a:schemeClr val="tx1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11" name="Текст 55">
            <a:extLst>
              <a:ext uri="{FF2B5EF4-FFF2-40B4-BE49-F238E27FC236}">
                <a16:creationId xmlns:a16="http://schemas.microsoft.com/office/drawing/2014/main" id="{8AA9EF30-923F-CC29-1F95-0C3AD53823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618527" y="1826366"/>
            <a:ext cx="9399175" cy="9816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bg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DECE9BD2-5DE5-3518-BA3C-AD2973AB7D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65202" y="4084657"/>
            <a:ext cx="9399175" cy="9816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bg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191FADF1-FCFB-904D-8120-72BE3C92F8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278006" y="6342948"/>
            <a:ext cx="9399175" cy="9816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bg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4" name="Текст 55">
            <a:extLst>
              <a:ext uri="{FF2B5EF4-FFF2-40B4-BE49-F238E27FC236}">
                <a16:creationId xmlns:a16="http://schemas.microsoft.com/office/drawing/2014/main" id="{EA00D223-2873-79C0-DE47-99A079780EA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65202" y="8601239"/>
            <a:ext cx="9399175" cy="9816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bg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15" name="Текст 55">
            <a:extLst>
              <a:ext uri="{FF2B5EF4-FFF2-40B4-BE49-F238E27FC236}">
                <a16:creationId xmlns:a16="http://schemas.microsoft.com/office/drawing/2014/main" id="{57C4B2D3-A8F4-E3B8-8336-C40CEEFAB0E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618527" y="10859529"/>
            <a:ext cx="9399175" cy="9816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bg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  <a:br>
              <a:rPr lang="ru-RU" dirty="0"/>
            </a:br>
            <a:r>
              <a:rPr lang="ru-RU" dirty="0"/>
              <a:t>в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CAE9743-E47B-2D6D-F2EB-F7BAD6B162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15408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4 (6 пунктов с цифрами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7" descr=" ">
            <a:extLst>
              <a:ext uri="{FF2B5EF4-FFF2-40B4-BE49-F238E27FC236}">
                <a16:creationId xmlns:a16="http://schemas.microsoft.com/office/drawing/2014/main" id="{4903FC69-1ED7-3A2E-AA31-F3B39B4385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29" name="Текст 7">
            <a:extLst>
              <a:ext uri="{FF2B5EF4-FFF2-40B4-BE49-F238E27FC236}">
                <a16:creationId xmlns:a16="http://schemas.microsoft.com/office/drawing/2014/main" id="{10373520-3333-EB2B-6F62-1F5FD2E15E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2" y="817780"/>
            <a:ext cx="17297248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Слайд с пунктами</a:t>
            </a:r>
          </a:p>
        </p:txBody>
      </p:sp>
      <p:sp>
        <p:nvSpPr>
          <p:cNvPr id="30" name="Текст 7">
            <a:extLst>
              <a:ext uri="{FF2B5EF4-FFF2-40B4-BE49-F238E27FC236}">
                <a16:creationId xmlns:a16="http://schemas.microsoft.com/office/drawing/2014/main" id="{FDB60644-C013-DB8A-CA27-1825B29971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9352" y="3556000"/>
            <a:ext cx="1587698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solidFill>
                  <a:schemeClr val="accent1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01</a:t>
            </a:r>
          </a:p>
        </p:txBody>
      </p:sp>
      <p:sp>
        <p:nvSpPr>
          <p:cNvPr id="31" name="Текст 7">
            <a:extLst>
              <a:ext uri="{FF2B5EF4-FFF2-40B4-BE49-F238E27FC236}">
                <a16:creationId xmlns:a16="http://schemas.microsoft.com/office/drawing/2014/main" id="{7F0C0B23-03B8-2CA1-55CC-ED8FBE5FFE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9352" y="6604000"/>
            <a:ext cx="1587698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solidFill>
                  <a:schemeClr val="accent1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02</a:t>
            </a:r>
          </a:p>
        </p:txBody>
      </p:sp>
      <p:sp>
        <p:nvSpPr>
          <p:cNvPr id="32" name="Текст 7">
            <a:extLst>
              <a:ext uri="{FF2B5EF4-FFF2-40B4-BE49-F238E27FC236}">
                <a16:creationId xmlns:a16="http://schemas.microsoft.com/office/drawing/2014/main" id="{E2759336-7EA8-EF91-B0DA-8DFD522CE8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352" y="9652000"/>
            <a:ext cx="1587698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solidFill>
                  <a:schemeClr val="accent1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03</a:t>
            </a:r>
          </a:p>
        </p:txBody>
      </p:sp>
      <p:sp>
        <p:nvSpPr>
          <p:cNvPr id="33" name="Текст 7">
            <a:extLst>
              <a:ext uri="{FF2B5EF4-FFF2-40B4-BE49-F238E27FC236}">
                <a16:creationId xmlns:a16="http://schemas.microsoft.com/office/drawing/2014/main" id="{5964D710-92F7-9438-AEBC-30FD2BD500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84048" y="3556000"/>
            <a:ext cx="1587698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solidFill>
                  <a:schemeClr val="accent1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04</a:t>
            </a:r>
          </a:p>
        </p:txBody>
      </p:sp>
      <p:sp>
        <p:nvSpPr>
          <p:cNvPr id="34" name="Текст 7">
            <a:extLst>
              <a:ext uri="{FF2B5EF4-FFF2-40B4-BE49-F238E27FC236}">
                <a16:creationId xmlns:a16="http://schemas.microsoft.com/office/drawing/2014/main" id="{C081309D-DD2D-AFA8-606A-5D609007F5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384048" y="6604000"/>
            <a:ext cx="1587698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solidFill>
                  <a:schemeClr val="accent1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05</a:t>
            </a:r>
          </a:p>
        </p:txBody>
      </p:sp>
      <p:sp>
        <p:nvSpPr>
          <p:cNvPr id="35" name="Текст 7">
            <a:extLst>
              <a:ext uri="{FF2B5EF4-FFF2-40B4-BE49-F238E27FC236}">
                <a16:creationId xmlns:a16="http://schemas.microsoft.com/office/drawing/2014/main" id="{2A0BA931-EAB5-4952-64F7-6F8201ECF3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384048" y="9652000"/>
            <a:ext cx="1587698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solidFill>
                  <a:schemeClr val="accent1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06</a:t>
            </a:r>
          </a:p>
        </p:txBody>
      </p:sp>
      <p:sp>
        <p:nvSpPr>
          <p:cNvPr id="36" name="Текст 55">
            <a:extLst>
              <a:ext uri="{FF2B5EF4-FFF2-40B4-BE49-F238E27FC236}">
                <a16:creationId xmlns:a16="http://schemas.microsoft.com/office/drawing/2014/main" id="{BC93D27B-DC99-5F7D-45C5-926E6BAA78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92938" y="3556000"/>
            <a:ext cx="6896962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bg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7" name="Текст 55">
            <a:extLst>
              <a:ext uri="{FF2B5EF4-FFF2-40B4-BE49-F238E27FC236}">
                <a16:creationId xmlns:a16="http://schemas.microsoft.com/office/drawing/2014/main" id="{AFB14B45-2776-2C8F-BE2B-915240E3EB1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92938" y="6604000"/>
            <a:ext cx="6896962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bg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8" name="Текст 55">
            <a:extLst>
              <a:ext uri="{FF2B5EF4-FFF2-40B4-BE49-F238E27FC236}">
                <a16:creationId xmlns:a16="http://schemas.microsoft.com/office/drawing/2014/main" id="{E30CC10E-FCA4-9A1B-6203-4F5472AF666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92938" y="9652000"/>
            <a:ext cx="6896962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bg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9" name="Текст 55">
            <a:extLst>
              <a:ext uri="{FF2B5EF4-FFF2-40B4-BE49-F238E27FC236}">
                <a16:creationId xmlns:a16="http://schemas.microsoft.com/office/drawing/2014/main" id="{18693CED-C43C-CDAC-9D25-1805ED6CEB3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4657632" y="3556000"/>
            <a:ext cx="6896962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bg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0" name="Текст 55">
            <a:extLst>
              <a:ext uri="{FF2B5EF4-FFF2-40B4-BE49-F238E27FC236}">
                <a16:creationId xmlns:a16="http://schemas.microsoft.com/office/drawing/2014/main" id="{46C6AA54-D9E9-7A12-0CA4-A09B84A35D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657632" y="6604000"/>
            <a:ext cx="6896962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bg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1" name="Текст 55">
            <a:extLst>
              <a:ext uri="{FF2B5EF4-FFF2-40B4-BE49-F238E27FC236}">
                <a16:creationId xmlns:a16="http://schemas.microsoft.com/office/drawing/2014/main" id="{19E41231-D9FA-14A7-6ED0-48E4848624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4657632" y="9652000"/>
            <a:ext cx="6896962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bg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3" name="Текст 55">
            <a:extLst>
              <a:ext uri="{FF2B5EF4-FFF2-40B4-BE49-F238E27FC236}">
                <a16:creationId xmlns:a16="http://schemas.microsoft.com/office/drawing/2014/main" id="{3865299F-6B46-CC6F-0158-97E11F95662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92938" y="4165600"/>
            <a:ext cx="6896962" cy="17022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4" name="Текст 55">
            <a:extLst>
              <a:ext uri="{FF2B5EF4-FFF2-40B4-BE49-F238E27FC236}">
                <a16:creationId xmlns:a16="http://schemas.microsoft.com/office/drawing/2014/main" id="{05589C96-FB73-7565-D01F-EE3C63A6BA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92938" y="7213600"/>
            <a:ext cx="6896962" cy="17022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5" name="Текст 55">
            <a:extLst>
              <a:ext uri="{FF2B5EF4-FFF2-40B4-BE49-F238E27FC236}">
                <a16:creationId xmlns:a16="http://schemas.microsoft.com/office/drawing/2014/main" id="{C9242043-D6FC-6EF3-B854-24FA8838371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92938" y="10261600"/>
            <a:ext cx="6896962" cy="17022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6" name="Текст 55">
            <a:extLst>
              <a:ext uri="{FF2B5EF4-FFF2-40B4-BE49-F238E27FC236}">
                <a16:creationId xmlns:a16="http://schemas.microsoft.com/office/drawing/2014/main" id="{5884F115-0960-DABC-CDFF-F1F28250682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657632" y="4165600"/>
            <a:ext cx="6896962" cy="17022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7" name="Текст 55">
            <a:extLst>
              <a:ext uri="{FF2B5EF4-FFF2-40B4-BE49-F238E27FC236}">
                <a16:creationId xmlns:a16="http://schemas.microsoft.com/office/drawing/2014/main" id="{A8ADCD49-70F6-34DA-8201-B6E2ADA394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657632" y="7213600"/>
            <a:ext cx="6896962" cy="17022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8" name="Текст 55">
            <a:extLst>
              <a:ext uri="{FF2B5EF4-FFF2-40B4-BE49-F238E27FC236}">
                <a16:creationId xmlns:a16="http://schemas.microsoft.com/office/drawing/2014/main" id="{6F90DBC6-BA82-A8AF-5666-68FABCC903B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4657632" y="10261600"/>
            <a:ext cx="6896962" cy="17022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99130F03-C314-0AF3-63DC-10E02CBA7D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161225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5 (пункты с подзаголовком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ED4C4207-CE3E-20FC-0FAE-8A182FCB589B}"/>
              </a:ext>
            </a:extLst>
          </p:cNvPr>
          <p:cNvCxnSpPr>
            <a:cxnSpLocks/>
          </p:cNvCxnSpPr>
          <p:nvPr userDrawn="1"/>
        </p:nvCxnSpPr>
        <p:spPr>
          <a:xfrm>
            <a:off x="1219352" y="2603500"/>
            <a:ext cx="2195497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Текст 7">
            <a:extLst>
              <a:ext uri="{FF2B5EF4-FFF2-40B4-BE49-F238E27FC236}">
                <a16:creationId xmlns:a16="http://schemas.microsoft.com/office/drawing/2014/main" id="{98697660-DC49-499C-CB89-E4681144F1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2" y="817780"/>
            <a:ext cx="17133962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40" name="Текст 14">
            <a:extLst>
              <a:ext uri="{FF2B5EF4-FFF2-40B4-BE49-F238E27FC236}">
                <a16:creationId xmlns:a16="http://schemas.microsoft.com/office/drawing/2014/main" id="{98C247A0-1EFF-3221-932D-25AFA8343E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9351" y="3505200"/>
            <a:ext cx="3840329" cy="5432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dirty="0" smtClean="0">
                <a:solidFill>
                  <a:schemeClr val="tx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1" name="Текст 55">
            <a:extLst>
              <a:ext uri="{FF2B5EF4-FFF2-40B4-BE49-F238E27FC236}">
                <a16:creationId xmlns:a16="http://schemas.microsoft.com/office/drawing/2014/main" id="{34F3B4CA-6BAE-AB5F-E6DC-624D408CB5E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752394" y="4114800"/>
            <a:ext cx="8918886" cy="12662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2" name="Текст 55">
            <a:extLst>
              <a:ext uri="{FF2B5EF4-FFF2-40B4-BE49-F238E27FC236}">
                <a16:creationId xmlns:a16="http://schemas.microsoft.com/office/drawing/2014/main" id="{3FD50DB7-4364-8712-385D-1AA5704D1B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752394" y="3505200"/>
            <a:ext cx="9399175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accent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9" name="Текст 55">
            <a:extLst>
              <a:ext uri="{FF2B5EF4-FFF2-40B4-BE49-F238E27FC236}">
                <a16:creationId xmlns:a16="http://schemas.microsoft.com/office/drawing/2014/main" id="{10C5B185-DBDF-817A-E506-738162DA93B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752394" y="11324264"/>
            <a:ext cx="8918886" cy="12662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CD23760A-BE78-BA7E-3465-777863645E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52394" y="10714664"/>
            <a:ext cx="9399175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accent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1" name="Текст 55">
            <a:extLst>
              <a:ext uri="{FF2B5EF4-FFF2-40B4-BE49-F238E27FC236}">
                <a16:creationId xmlns:a16="http://schemas.microsoft.com/office/drawing/2014/main" id="{8A258C36-20EB-1AF9-77FA-C2EB6DA876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52394" y="8921110"/>
            <a:ext cx="8918886" cy="12662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2" name="Текст 55">
            <a:extLst>
              <a:ext uri="{FF2B5EF4-FFF2-40B4-BE49-F238E27FC236}">
                <a16:creationId xmlns:a16="http://schemas.microsoft.com/office/drawing/2014/main" id="{23F39400-BFB6-A243-2EED-16D085E49E1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752394" y="8311510"/>
            <a:ext cx="9399175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accent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3" name="Текст 55">
            <a:extLst>
              <a:ext uri="{FF2B5EF4-FFF2-40B4-BE49-F238E27FC236}">
                <a16:creationId xmlns:a16="http://schemas.microsoft.com/office/drawing/2014/main" id="{A005E764-8253-3A88-8315-BD05A07DE0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752394" y="6517955"/>
            <a:ext cx="8918886" cy="12662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4" name="Текст 55">
            <a:extLst>
              <a:ext uri="{FF2B5EF4-FFF2-40B4-BE49-F238E27FC236}">
                <a16:creationId xmlns:a16="http://schemas.microsoft.com/office/drawing/2014/main" id="{91269FA8-22A5-4990-6734-89B23135D42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752394" y="5908355"/>
            <a:ext cx="9399175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accent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E4410AAF-F386-5F75-A13F-F32730E741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50781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8044" userDrawn="1">
          <p15:clr>
            <a:srgbClr val="FBAE40"/>
          </p15:clr>
        </p15:guide>
        <p15:guide id="3" pos="6933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6 (пункты с линиям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41" name="Текст 55">
            <a:extLst>
              <a:ext uri="{FF2B5EF4-FFF2-40B4-BE49-F238E27FC236}">
                <a16:creationId xmlns:a16="http://schemas.microsoft.com/office/drawing/2014/main" id="{34F3B4CA-6BAE-AB5F-E6DC-624D408CB5E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752394" y="2286291"/>
            <a:ext cx="8918886" cy="12662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2" name="Текст 55">
            <a:extLst>
              <a:ext uri="{FF2B5EF4-FFF2-40B4-BE49-F238E27FC236}">
                <a16:creationId xmlns:a16="http://schemas.microsoft.com/office/drawing/2014/main" id="{3FD50DB7-4364-8712-385D-1AA5704D1B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752394" y="1676691"/>
            <a:ext cx="9399175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accent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9" name="Текст 55">
            <a:extLst>
              <a:ext uri="{FF2B5EF4-FFF2-40B4-BE49-F238E27FC236}">
                <a16:creationId xmlns:a16="http://schemas.microsoft.com/office/drawing/2014/main" id="{10C5B185-DBDF-817A-E506-738162DA93B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752394" y="10744491"/>
            <a:ext cx="8918886" cy="12662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CD23760A-BE78-BA7E-3465-777863645E3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52394" y="10134891"/>
            <a:ext cx="9399175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accent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1" name="Текст 55">
            <a:extLst>
              <a:ext uri="{FF2B5EF4-FFF2-40B4-BE49-F238E27FC236}">
                <a16:creationId xmlns:a16="http://schemas.microsoft.com/office/drawing/2014/main" id="{8A258C36-20EB-1AF9-77FA-C2EB6DA876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52394" y="7925091"/>
            <a:ext cx="8918886" cy="12662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2" name="Текст 55">
            <a:extLst>
              <a:ext uri="{FF2B5EF4-FFF2-40B4-BE49-F238E27FC236}">
                <a16:creationId xmlns:a16="http://schemas.microsoft.com/office/drawing/2014/main" id="{23F39400-BFB6-A243-2EED-16D085E49E1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752394" y="7315491"/>
            <a:ext cx="9399175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accent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3" name="Текст 55">
            <a:extLst>
              <a:ext uri="{FF2B5EF4-FFF2-40B4-BE49-F238E27FC236}">
                <a16:creationId xmlns:a16="http://schemas.microsoft.com/office/drawing/2014/main" id="{A005E764-8253-3A88-8315-BD05A07DE0B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752394" y="5105691"/>
            <a:ext cx="8918886" cy="12662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54" name="Текст 55">
            <a:extLst>
              <a:ext uri="{FF2B5EF4-FFF2-40B4-BE49-F238E27FC236}">
                <a16:creationId xmlns:a16="http://schemas.microsoft.com/office/drawing/2014/main" id="{91269FA8-22A5-4990-6734-89B23135D42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752394" y="4496091"/>
            <a:ext cx="9399175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accent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3C8BADD7-BD14-4B00-2A95-9C2779738945}"/>
              </a:ext>
            </a:extLst>
          </p:cNvPr>
          <p:cNvCxnSpPr>
            <a:cxnSpLocks/>
          </p:cNvCxnSpPr>
          <p:nvPr userDrawn="1"/>
        </p:nvCxnSpPr>
        <p:spPr>
          <a:xfrm>
            <a:off x="1219352" y="1204913"/>
            <a:ext cx="2060737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CF3B8654-F2E6-5750-301C-B2E9E2843FE0}"/>
              </a:ext>
            </a:extLst>
          </p:cNvPr>
          <p:cNvCxnSpPr>
            <a:cxnSpLocks/>
          </p:cNvCxnSpPr>
          <p:nvPr userDrawn="1"/>
        </p:nvCxnSpPr>
        <p:spPr>
          <a:xfrm>
            <a:off x="11001387" y="4024313"/>
            <a:ext cx="1217293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239F17B3-B63D-033C-0B88-8CDC4EAE3957}"/>
              </a:ext>
            </a:extLst>
          </p:cNvPr>
          <p:cNvCxnSpPr>
            <a:cxnSpLocks/>
          </p:cNvCxnSpPr>
          <p:nvPr userDrawn="1"/>
        </p:nvCxnSpPr>
        <p:spPr>
          <a:xfrm>
            <a:off x="11001387" y="6843713"/>
            <a:ext cx="1217293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ED37EE55-DB14-725F-D596-7B3404C77A8E}"/>
              </a:ext>
            </a:extLst>
          </p:cNvPr>
          <p:cNvCxnSpPr>
            <a:cxnSpLocks/>
          </p:cNvCxnSpPr>
          <p:nvPr userDrawn="1"/>
        </p:nvCxnSpPr>
        <p:spPr>
          <a:xfrm>
            <a:off x="11001387" y="9663113"/>
            <a:ext cx="1217293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72A3C506-629D-4DBB-601B-2BC8883F7CC7}"/>
              </a:ext>
            </a:extLst>
          </p:cNvPr>
          <p:cNvCxnSpPr>
            <a:cxnSpLocks/>
          </p:cNvCxnSpPr>
          <p:nvPr userDrawn="1"/>
        </p:nvCxnSpPr>
        <p:spPr>
          <a:xfrm>
            <a:off x="11001387" y="12482513"/>
            <a:ext cx="1217293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Текст 7">
            <a:extLst>
              <a:ext uri="{FF2B5EF4-FFF2-40B4-BE49-F238E27FC236}">
                <a16:creationId xmlns:a16="http://schemas.microsoft.com/office/drawing/2014/main" id="{D890C986-DEDA-B7C4-52CC-84FDE6758B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2" y="1676691"/>
            <a:ext cx="9394860" cy="230832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36B150C2-FEB1-7AC4-B41B-E9C12AE68C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42683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8044" userDrawn="1">
          <p15:clr>
            <a:srgbClr val="FBAE40"/>
          </p15:clr>
        </p15:guide>
        <p15:guide id="3" pos="6933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7 (плашка с иллюстрацией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438E5611-E4BA-5D5B-7D84-C953E22CBD80}"/>
              </a:ext>
            </a:extLst>
          </p:cNvPr>
          <p:cNvSpPr/>
          <p:nvPr userDrawn="1"/>
        </p:nvSpPr>
        <p:spPr>
          <a:xfrm>
            <a:off x="0" y="0"/>
            <a:ext cx="10605826" cy="1371600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871C20E5-D3F7-3E3D-33A6-62449F3BD8C4}"/>
              </a:ext>
            </a:extLst>
          </p:cNvPr>
          <p:cNvGrpSpPr/>
          <p:nvPr userDrawn="1"/>
        </p:nvGrpSpPr>
        <p:grpSpPr>
          <a:xfrm>
            <a:off x="1422578" y="1752600"/>
            <a:ext cx="7760670" cy="10218651"/>
            <a:chOff x="1422578" y="1752600"/>
            <a:chExt cx="7760670" cy="10218651"/>
          </a:xfrm>
        </p:grpSpPr>
        <p:pic>
          <p:nvPicPr>
            <p:cNvPr id="35" name="Image 21" descr=" ">
              <a:extLst>
                <a:ext uri="{FF2B5EF4-FFF2-40B4-BE49-F238E27FC236}">
                  <a16:creationId xmlns:a16="http://schemas.microsoft.com/office/drawing/2014/main" id="{8081460E-58B8-BEB0-4CDA-55EA2946D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22578" y="6849228"/>
              <a:ext cx="4255379" cy="3658177"/>
            </a:xfrm>
            <a:prstGeom prst="rect">
              <a:avLst/>
            </a:prstGeom>
          </p:spPr>
        </p:pic>
        <p:pic>
          <p:nvPicPr>
            <p:cNvPr id="36" name="Image 22" descr=" ">
              <a:extLst>
                <a:ext uri="{FF2B5EF4-FFF2-40B4-BE49-F238E27FC236}">
                  <a16:creationId xmlns:a16="http://schemas.microsoft.com/office/drawing/2014/main" id="{27BDFF70-560C-F7D7-E53D-E7B917DF8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584196" y="3778945"/>
              <a:ext cx="3599052" cy="2369127"/>
            </a:xfrm>
            <a:prstGeom prst="rect">
              <a:avLst/>
            </a:prstGeom>
          </p:spPr>
        </p:pic>
        <p:pic>
          <p:nvPicPr>
            <p:cNvPr id="37" name="Image 23" descr=" ">
              <a:extLst>
                <a:ext uri="{FF2B5EF4-FFF2-40B4-BE49-F238E27FC236}">
                  <a16:creationId xmlns:a16="http://schemas.microsoft.com/office/drawing/2014/main" id="{6B943190-64AF-54E8-A5BA-FDEDD59EC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724491" y="8854092"/>
              <a:ext cx="5391247" cy="3117159"/>
            </a:xfrm>
            <a:prstGeom prst="rect">
              <a:avLst/>
            </a:prstGeom>
          </p:spPr>
        </p:pic>
        <p:pic>
          <p:nvPicPr>
            <p:cNvPr id="38" name="Image 24" descr=" ">
              <a:extLst>
                <a:ext uri="{FF2B5EF4-FFF2-40B4-BE49-F238E27FC236}">
                  <a16:creationId xmlns:a16="http://schemas.microsoft.com/office/drawing/2014/main" id="{1BE07E0D-68CA-4383-3737-6A12995C4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310495" y="8854092"/>
              <a:ext cx="750087" cy="1640610"/>
            </a:xfrm>
            <a:prstGeom prst="rect">
              <a:avLst/>
            </a:prstGeom>
          </p:spPr>
        </p:pic>
        <p:pic>
          <p:nvPicPr>
            <p:cNvPr id="39" name="Image 25" descr=" ">
              <a:extLst>
                <a:ext uri="{FF2B5EF4-FFF2-40B4-BE49-F238E27FC236}">
                  <a16:creationId xmlns:a16="http://schemas.microsoft.com/office/drawing/2014/main" id="{F6E08CE8-22DE-93D5-1B58-3596CACB7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404602" y="10236891"/>
              <a:ext cx="1406412" cy="1406237"/>
            </a:xfrm>
            <a:prstGeom prst="rect">
              <a:avLst/>
            </a:prstGeom>
          </p:spPr>
        </p:pic>
        <p:pic>
          <p:nvPicPr>
            <p:cNvPr id="40" name="Image 26" descr=" ">
              <a:extLst>
                <a:ext uri="{FF2B5EF4-FFF2-40B4-BE49-F238E27FC236}">
                  <a16:creationId xmlns:a16="http://schemas.microsoft.com/office/drawing/2014/main" id="{50A55CA9-3AFA-B5A2-8E13-9020476C7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34281" y="8607022"/>
              <a:ext cx="2028559" cy="1418937"/>
            </a:xfrm>
            <a:prstGeom prst="rect">
              <a:avLst/>
            </a:prstGeom>
          </p:spPr>
        </p:pic>
        <p:pic>
          <p:nvPicPr>
            <p:cNvPr id="43" name="Image 27" descr=" ">
              <a:extLst>
                <a:ext uri="{FF2B5EF4-FFF2-40B4-BE49-F238E27FC236}">
                  <a16:creationId xmlns:a16="http://schemas.microsoft.com/office/drawing/2014/main" id="{816DB01C-0F1C-E2EA-DFFB-0F872A681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498350" y="1752600"/>
              <a:ext cx="1875216" cy="937492"/>
            </a:xfrm>
            <a:prstGeom prst="rect">
              <a:avLst/>
            </a:prstGeom>
          </p:spPr>
        </p:pic>
        <p:pic>
          <p:nvPicPr>
            <p:cNvPr id="44" name="Image 28" descr=" ">
              <a:extLst>
                <a:ext uri="{FF2B5EF4-FFF2-40B4-BE49-F238E27FC236}">
                  <a16:creationId xmlns:a16="http://schemas.microsoft.com/office/drawing/2014/main" id="{AF7606C0-9996-3385-DEC3-8EBF96CFF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576599" y="1893224"/>
              <a:ext cx="656326" cy="656244"/>
            </a:xfrm>
            <a:prstGeom prst="rect">
              <a:avLst/>
            </a:prstGeom>
          </p:spPr>
        </p:pic>
        <p:pic>
          <p:nvPicPr>
            <p:cNvPr id="45" name="Image 29" descr=" ">
              <a:extLst>
                <a:ext uri="{FF2B5EF4-FFF2-40B4-BE49-F238E27FC236}">
                  <a16:creationId xmlns:a16="http://schemas.microsoft.com/office/drawing/2014/main" id="{338B9530-E6F9-8C84-3829-20E43CF17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669673" y="2221345"/>
              <a:ext cx="3281630" cy="3281218"/>
            </a:xfrm>
            <a:prstGeom prst="rect">
              <a:avLst/>
            </a:prstGeom>
          </p:spPr>
        </p:pic>
        <p:pic>
          <p:nvPicPr>
            <p:cNvPr id="46" name="Image 30" descr=" ">
              <a:extLst>
                <a:ext uri="{FF2B5EF4-FFF2-40B4-BE49-F238E27FC236}">
                  <a16:creationId xmlns:a16="http://schemas.microsoft.com/office/drawing/2014/main" id="{2E128464-4744-0505-CA94-749896CFF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544890" y="1986972"/>
              <a:ext cx="1640815" cy="1640608"/>
            </a:xfrm>
            <a:prstGeom prst="rect">
              <a:avLst/>
            </a:prstGeom>
          </p:spPr>
        </p:pic>
        <p:pic>
          <p:nvPicPr>
            <p:cNvPr id="47" name="Image 31" descr=" ">
              <a:extLst>
                <a:ext uri="{FF2B5EF4-FFF2-40B4-BE49-F238E27FC236}">
                  <a16:creationId xmlns:a16="http://schemas.microsoft.com/office/drawing/2014/main" id="{C99B2F84-448D-2C71-AED4-E64827ACF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293098" y="3524021"/>
              <a:ext cx="535315" cy="535248"/>
            </a:xfrm>
            <a:prstGeom prst="rect">
              <a:avLst/>
            </a:prstGeom>
          </p:spPr>
        </p:pic>
        <p:sp>
          <p:nvSpPr>
            <p:cNvPr id="48" name="Image 32" descr=" ">
              <a:extLst>
                <a:ext uri="{FF2B5EF4-FFF2-40B4-BE49-F238E27FC236}">
                  <a16:creationId xmlns:a16="http://schemas.microsoft.com/office/drawing/2014/main" id="{53B8F729-045E-D62B-FD65-059DBFC2C00A}"/>
                </a:ext>
              </a:extLst>
            </p:cNvPr>
            <p:cNvSpPr/>
            <p:nvPr/>
          </p:nvSpPr>
          <p:spPr>
            <a:xfrm>
              <a:off x="3702156" y="5434577"/>
              <a:ext cx="4342831" cy="2111804"/>
            </a:xfrm>
            <a:custGeom>
              <a:avLst/>
              <a:gdLst>
                <a:gd name="connsiteX0" fmla="*/ 1306766 w 4342831"/>
                <a:gd name="connsiteY0" fmla="*/ 823422 h 2111804"/>
                <a:gd name="connsiteX1" fmla="*/ 1430863 w 4342831"/>
                <a:gd name="connsiteY1" fmla="*/ 798361 h 2111804"/>
                <a:gd name="connsiteX2" fmla="*/ 1461685 w 4342831"/>
                <a:gd name="connsiteY2" fmla="*/ 949398 h 2111804"/>
                <a:gd name="connsiteX3" fmla="*/ 1306766 w 4342831"/>
                <a:gd name="connsiteY3" fmla="*/ 949398 h 2111804"/>
                <a:gd name="connsiteX4" fmla="*/ 1306766 w 4342831"/>
                <a:gd name="connsiteY4" fmla="*/ 823422 h 2111804"/>
                <a:gd name="connsiteX5" fmla="*/ 2451842 w 4342831"/>
                <a:gd name="connsiteY5" fmla="*/ 1288380 h 2111804"/>
                <a:gd name="connsiteX6" fmla="*/ 2327745 w 4342831"/>
                <a:gd name="connsiteY6" fmla="*/ 1313449 h 2111804"/>
                <a:gd name="connsiteX7" fmla="*/ 2296923 w 4342831"/>
                <a:gd name="connsiteY7" fmla="*/ 1162408 h 2111804"/>
                <a:gd name="connsiteX8" fmla="*/ 2451842 w 4342831"/>
                <a:gd name="connsiteY8" fmla="*/ 1162408 h 2111804"/>
                <a:gd name="connsiteX9" fmla="*/ 2451842 w 4342831"/>
                <a:gd name="connsiteY9" fmla="*/ 1288380 h 2111804"/>
                <a:gd name="connsiteX10" fmla="*/ 253259 w 4342831"/>
                <a:gd name="connsiteY10" fmla="*/ 1404630 h 2111804"/>
                <a:gd name="connsiteX11" fmla="*/ 710854 w 4342831"/>
                <a:gd name="connsiteY11" fmla="*/ 1859854 h 2111804"/>
                <a:gd name="connsiteX12" fmla="*/ 710854 w 4342831"/>
                <a:gd name="connsiteY12" fmla="*/ 2111805 h 2111804"/>
                <a:gd name="connsiteX13" fmla="*/ 0 w 4342831"/>
                <a:gd name="connsiteY13" fmla="*/ 1404630 h 2111804"/>
                <a:gd name="connsiteX14" fmla="*/ 253259 w 4342831"/>
                <a:gd name="connsiteY14" fmla="*/ 1404630 h 2111804"/>
                <a:gd name="connsiteX15" fmla="*/ 710854 w 4342831"/>
                <a:gd name="connsiteY15" fmla="*/ 949398 h 2111804"/>
                <a:gd name="connsiteX16" fmla="*/ 253259 w 4342831"/>
                <a:gd name="connsiteY16" fmla="*/ 1404630 h 2111804"/>
                <a:gd name="connsiteX17" fmla="*/ 0 w 4342831"/>
                <a:gd name="connsiteY17" fmla="*/ 1404630 h 2111804"/>
                <a:gd name="connsiteX18" fmla="*/ 710854 w 4342831"/>
                <a:gd name="connsiteY18" fmla="*/ 697447 h 2111804"/>
                <a:gd name="connsiteX19" fmla="*/ 710854 w 4342831"/>
                <a:gd name="connsiteY19" fmla="*/ 949398 h 2111804"/>
                <a:gd name="connsiteX20" fmla="*/ 1306766 w 4342831"/>
                <a:gd name="connsiteY20" fmla="*/ 949398 h 2111804"/>
                <a:gd name="connsiteX21" fmla="*/ 710854 w 4342831"/>
                <a:gd name="connsiteY21" fmla="*/ 949398 h 2111804"/>
                <a:gd name="connsiteX22" fmla="*/ 710854 w 4342831"/>
                <a:gd name="connsiteY22" fmla="*/ 697447 h 2111804"/>
                <a:gd name="connsiteX23" fmla="*/ 1306766 w 4342831"/>
                <a:gd name="connsiteY23" fmla="*/ 697447 h 2111804"/>
                <a:gd name="connsiteX24" fmla="*/ 1306766 w 4342831"/>
                <a:gd name="connsiteY24" fmla="*/ 949398 h 2111804"/>
                <a:gd name="connsiteX25" fmla="*/ 1421708 w 4342831"/>
                <a:gd name="connsiteY25" fmla="*/ 707180 h 2111804"/>
                <a:gd name="connsiteX26" fmla="*/ 1430863 w 4342831"/>
                <a:gd name="connsiteY26" fmla="*/ 798361 h 2111804"/>
                <a:gd name="connsiteX27" fmla="*/ 1182667 w 4342831"/>
                <a:gd name="connsiteY27" fmla="*/ 848483 h 2111804"/>
                <a:gd name="connsiteX28" fmla="*/ 1168449 w 4342831"/>
                <a:gd name="connsiteY28" fmla="*/ 707180 h 2111804"/>
                <a:gd name="connsiteX29" fmla="*/ 1421708 w 4342831"/>
                <a:gd name="connsiteY29" fmla="*/ 707180 h 2111804"/>
                <a:gd name="connsiteX30" fmla="*/ 1879297 w 4342831"/>
                <a:gd name="connsiteY30" fmla="*/ 251950 h 2111804"/>
                <a:gd name="connsiteX31" fmla="*/ 1421708 w 4342831"/>
                <a:gd name="connsiteY31" fmla="*/ 707180 h 2111804"/>
                <a:gd name="connsiteX32" fmla="*/ 1168449 w 4342831"/>
                <a:gd name="connsiteY32" fmla="*/ 707180 h 2111804"/>
                <a:gd name="connsiteX33" fmla="*/ 1879297 w 4342831"/>
                <a:gd name="connsiteY33" fmla="*/ 0 h 2111804"/>
                <a:gd name="connsiteX34" fmla="*/ 1879297 w 4342831"/>
                <a:gd name="connsiteY34" fmla="*/ 251950 h 2111804"/>
                <a:gd name="connsiteX35" fmla="*/ 3631982 w 4342831"/>
                <a:gd name="connsiteY35" fmla="*/ 251950 h 2111804"/>
                <a:gd name="connsiteX36" fmla="*/ 1879297 w 4342831"/>
                <a:gd name="connsiteY36" fmla="*/ 251950 h 2111804"/>
                <a:gd name="connsiteX37" fmla="*/ 1879297 w 4342831"/>
                <a:gd name="connsiteY37" fmla="*/ 0 h 2111804"/>
                <a:gd name="connsiteX38" fmla="*/ 3631982 w 4342831"/>
                <a:gd name="connsiteY38" fmla="*/ 0 h 2111804"/>
                <a:gd name="connsiteX39" fmla="*/ 3631982 w 4342831"/>
                <a:gd name="connsiteY39" fmla="*/ 251950 h 2111804"/>
                <a:gd name="connsiteX40" fmla="*/ 4089572 w 4342831"/>
                <a:gd name="connsiteY40" fmla="*/ 707180 h 2111804"/>
                <a:gd name="connsiteX41" fmla="*/ 3631982 w 4342831"/>
                <a:gd name="connsiteY41" fmla="*/ 251950 h 2111804"/>
                <a:gd name="connsiteX42" fmla="*/ 3631982 w 4342831"/>
                <a:gd name="connsiteY42" fmla="*/ 0 h 2111804"/>
                <a:gd name="connsiteX43" fmla="*/ 4342831 w 4342831"/>
                <a:gd name="connsiteY43" fmla="*/ 707180 h 2111804"/>
                <a:gd name="connsiteX44" fmla="*/ 4089572 w 4342831"/>
                <a:gd name="connsiteY44" fmla="*/ 707180 h 2111804"/>
                <a:gd name="connsiteX45" fmla="*/ 3631982 w 4342831"/>
                <a:gd name="connsiteY45" fmla="*/ 1162408 h 2111804"/>
                <a:gd name="connsiteX46" fmla="*/ 4089572 w 4342831"/>
                <a:gd name="connsiteY46" fmla="*/ 707180 h 2111804"/>
                <a:gd name="connsiteX47" fmla="*/ 4342831 w 4342831"/>
                <a:gd name="connsiteY47" fmla="*/ 707180 h 2111804"/>
                <a:gd name="connsiteX48" fmla="*/ 3631982 w 4342831"/>
                <a:gd name="connsiteY48" fmla="*/ 1414355 h 2111804"/>
                <a:gd name="connsiteX49" fmla="*/ 3631982 w 4342831"/>
                <a:gd name="connsiteY49" fmla="*/ 1162408 h 2111804"/>
                <a:gd name="connsiteX50" fmla="*/ 2451842 w 4342831"/>
                <a:gd name="connsiteY50" fmla="*/ 1162408 h 2111804"/>
                <a:gd name="connsiteX51" fmla="*/ 3631982 w 4342831"/>
                <a:gd name="connsiteY51" fmla="*/ 1162408 h 2111804"/>
                <a:gd name="connsiteX52" fmla="*/ 3631982 w 4342831"/>
                <a:gd name="connsiteY52" fmla="*/ 1414355 h 2111804"/>
                <a:gd name="connsiteX53" fmla="*/ 2451842 w 4342831"/>
                <a:gd name="connsiteY53" fmla="*/ 1414355 h 2111804"/>
                <a:gd name="connsiteX54" fmla="*/ 2451842 w 4342831"/>
                <a:gd name="connsiteY54" fmla="*/ 1162408 h 2111804"/>
                <a:gd name="connsiteX55" fmla="*/ 2336900 w 4342831"/>
                <a:gd name="connsiteY55" fmla="*/ 1404630 h 2111804"/>
                <a:gd name="connsiteX56" fmla="*/ 2327745 w 4342831"/>
                <a:gd name="connsiteY56" fmla="*/ 1313449 h 2111804"/>
                <a:gd name="connsiteX57" fmla="*/ 2575939 w 4342831"/>
                <a:gd name="connsiteY57" fmla="*/ 1263323 h 2111804"/>
                <a:gd name="connsiteX58" fmla="*/ 2590160 w 4342831"/>
                <a:gd name="connsiteY58" fmla="*/ 1404630 h 2111804"/>
                <a:gd name="connsiteX59" fmla="*/ 2336900 w 4342831"/>
                <a:gd name="connsiteY59" fmla="*/ 1404630 h 2111804"/>
                <a:gd name="connsiteX60" fmla="*/ 1879297 w 4342831"/>
                <a:gd name="connsiteY60" fmla="*/ 1859854 h 2111804"/>
                <a:gd name="connsiteX61" fmla="*/ 2336900 w 4342831"/>
                <a:gd name="connsiteY61" fmla="*/ 1404630 h 2111804"/>
                <a:gd name="connsiteX62" fmla="*/ 2590160 w 4342831"/>
                <a:gd name="connsiteY62" fmla="*/ 1404630 h 2111804"/>
                <a:gd name="connsiteX63" fmla="*/ 1879297 w 4342831"/>
                <a:gd name="connsiteY63" fmla="*/ 2111805 h 2111804"/>
                <a:gd name="connsiteX64" fmla="*/ 1879297 w 4342831"/>
                <a:gd name="connsiteY64" fmla="*/ 1859854 h 2111804"/>
                <a:gd name="connsiteX65" fmla="*/ 710854 w 4342831"/>
                <a:gd name="connsiteY65" fmla="*/ 1859854 h 2111804"/>
                <a:gd name="connsiteX66" fmla="*/ 1879297 w 4342831"/>
                <a:gd name="connsiteY66" fmla="*/ 1859854 h 2111804"/>
                <a:gd name="connsiteX67" fmla="*/ 1879297 w 4342831"/>
                <a:gd name="connsiteY67" fmla="*/ 2111805 h 2111804"/>
                <a:gd name="connsiteX68" fmla="*/ 710854 w 4342831"/>
                <a:gd name="connsiteY68" fmla="*/ 2111805 h 2111804"/>
                <a:gd name="connsiteX69" fmla="*/ 710854 w 4342831"/>
                <a:gd name="connsiteY69" fmla="*/ 1859854 h 211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342831" h="2111804">
                  <a:moveTo>
                    <a:pt x="1306766" y="823422"/>
                  </a:moveTo>
                  <a:lnTo>
                    <a:pt x="1430863" y="798361"/>
                  </a:lnTo>
                  <a:lnTo>
                    <a:pt x="1461685" y="949398"/>
                  </a:lnTo>
                  <a:lnTo>
                    <a:pt x="1306766" y="949398"/>
                  </a:lnTo>
                  <a:lnTo>
                    <a:pt x="1306766" y="823422"/>
                  </a:lnTo>
                  <a:close/>
                  <a:moveTo>
                    <a:pt x="2451842" y="1288380"/>
                  </a:moveTo>
                  <a:lnTo>
                    <a:pt x="2327745" y="1313449"/>
                  </a:lnTo>
                  <a:lnTo>
                    <a:pt x="2296923" y="1162408"/>
                  </a:lnTo>
                  <a:lnTo>
                    <a:pt x="2451842" y="1162408"/>
                  </a:lnTo>
                  <a:lnTo>
                    <a:pt x="2451842" y="1288380"/>
                  </a:lnTo>
                  <a:close/>
                  <a:moveTo>
                    <a:pt x="253259" y="1404630"/>
                  </a:moveTo>
                  <a:cubicBezTo>
                    <a:pt x="253259" y="1656039"/>
                    <a:pt x="458131" y="1859854"/>
                    <a:pt x="710854" y="1859854"/>
                  </a:cubicBezTo>
                  <a:lnTo>
                    <a:pt x="710854" y="2111805"/>
                  </a:lnTo>
                  <a:cubicBezTo>
                    <a:pt x="318260" y="2111805"/>
                    <a:pt x="0" y="1795191"/>
                    <a:pt x="0" y="1404630"/>
                  </a:cubicBezTo>
                  <a:lnTo>
                    <a:pt x="253259" y="1404630"/>
                  </a:lnTo>
                  <a:close/>
                  <a:moveTo>
                    <a:pt x="710854" y="949398"/>
                  </a:moveTo>
                  <a:cubicBezTo>
                    <a:pt x="458131" y="949398"/>
                    <a:pt x="253259" y="1153211"/>
                    <a:pt x="253259" y="1404630"/>
                  </a:cubicBezTo>
                  <a:lnTo>
                    <a:pt x="0" y="1404630"/>
                  </a:lnTo>
                  <a:cubicBezTo>
                    <a:pt x="0" y="1014062"/>
                    <a:pt x="318260" y="697447"/>
                    <a:pt x="710854" y="697447"/>
                  </a:cubicBezTo>
                  <a:lnTo>
                    <a:pt x="710854" y="949398"/>
                  </a:lnTo>
                  <a:close/>
                  <a:moveTo>
                    <a:pt x="1306766" y="949398"/>
                  </a:moveTo>
                  <a:lnTo>
                    <a:pt x="710854" y="949398"/>
                  </a:lnTo>
                  <a:lnTo>
                    <a:pt x="710854" y="697447"/>
                  </a:lnTo>
                  <a:lnTo>
                    <a:pt x="1306766" y="697447"/>
                  </a:lnTo>
                  <a:lnTo>
                    <a:pt x="1306766" y="949398"/>
                  </a:lnTo>
                  <a:close/>
                  <a:moveTo>
                    <a:pt x="1421708" y="707180"/>
                  </a:moveTo>
                  <a:cubicBezTo>
                    <a:pt x="1421708" y="738525"/>
                    <a:pt x="1424873" y="769004"/>
                    <a:pt x="1430863" y="798361"/>
                  </a:cubicBezTo>
                  <a:lnTo>
                    <a:pt x="1182667" y="848483"/>
                  </a:lnTo>
                  <a:cubicBezTo>
                    <a:pt x="1173329" y="802722"/>
                    <a:pt x="1168449" y="755452"/>
                    <a:pt x="1168449" y="707180"/>
                  </a:cubicBezTo>
                  <a:lnTo>
                    <a:pt x="1421708" y="707180"/>
                  </a:lnTo>
                  <a:close/>
                  <a:moveTo>
                    <a:pt x="1879297" y="251950"/>
                  </a:moveTo>
                  <a:cubicBezTo>
                    <a:pt x="1626582" y="251950"/>
                    <a:pt x="1421708" y="455763"/>
                    <a:pt x="1421708" y="707180"/>
                  </a:cubicBezTo>
                  <a:lnTo>
                    <a:pt x="1168449" y="707180"/>
                  </a:lnTo>
                  <a:cubicBezTo>
                    <a:pt x="1168449" y="316615"/>
                    <a:pt x="1486707" y="0"/>
                    <a:pt x="1879297" y="0"/>
                  </a:cubicBezTo>
                  <a:lnTo>
                    <a:pt x="1879297" y="251950"/>
                  </a:lnTo>
                  <a:close/>
                  <a:moveTo>
                    <a:pt x="3631982" y="251950"/>
                  </a:moveTo>
                  <a:lnTo>
                    <a:pt x="1879297" y="251950"/>
                  </a:lnTo>
                  <a:lnTo>
                    <a:pt x="1879297" y="0"/>
                  </a:lnTo>
                  <a:lnTo>
                    <a:pt x="3631982" y="0"/>
                  </a:lnTo>
                  <a:lnTo>
                    <a:pt x="3631982" y="251950"/>
                  </a:lnTo>
                  <a:close/>
                  <a:moveTo>
                    <a:pt x="4089572" y="707180"/>
                  </a:moveTo>
                  <a:cubicBezTo>
                    <a:pt x="4089572" y="455763"/>
                    <a:pt x="3884697" y="251950"/>
                    <a:pt x="3631982" y="251950"/>
                  </a:cubicBezTo>
                  <a:lnTo>
                    <a:pt x="3631982" y="0"/>
                  </a:lnTo>
                  <a:cubicBezTo>
                    <a:pt x="4024572" y="0"/>
                    <a:pt x="4342831" y="316615"/>
                    <a:pt x="4342831" y="707180"/>
                  </a:cubicBezTo>
                  <a:lnTo>
                    <a:pt x="4089572" y="707180"/>
                  </a:lnTo>
                  <a:close/>
                  <a:moveTo>
                    <a:pt x="3631982" y="1162408"/>
                  </a:moveTo>
                  <a:cubicBezTo>
                    <a:pt x="3884697" y="1162408"/>
                    <a:pt x="4089572" y="958595"/>
                    <a:pt x="4089572" y="707180"/>
                  </a:cubicBezTo>
                  <a:lnTo>
                    <a:pt x="4342831" y="707180"/>
                  </a:lnTo>
                  <a:cubicBezTo>
                    <a:pt x="4342831" y="1097744"/>
                    <a:pt x="4024572" y="1414355"/>
                    <a:pt x="3631982" y="1414355"/>
                  </a:cubicBezTo>
                  <a:lnTo>
                    <a:pt x="3631982" y="1162408"/>
                  </a:lnTo>
                  <a:close/>
                  <a:moveTo>
                    <a:pt x="2451842" y="1162408"/>
                  </a:moveTo>
                  <a:lnTo>
                    <a:pt x="3631982" y="1162408"/>
                  </a:lnTo>
                  <a:lnTo>
                    <a:pt x="3631982" y="1414355"/>
                  </a:lnTo>
                  <a:lnTo>
                    <a:pt x="2451842" y="1414355"/>
                  </a:lnTo>
                  <a:lnTo>
                    <a:pt x="2451842" y="1162408"/>
                  </a:lnTo>
                  <a:close/>
                  <a:moveTo>
                    <a:pt x="2336900" y="1404630"/>
                  </a:moveTo>
                  <a:cubicBezTo>
                    <a:pt x="2336900" y="1373287"/>
                    <a:pt x="2333734" y="1342801"/>
                    <a:pt x="2327745" y="1313449"/>
                  </a:cubicBezTo>
                  <a:lnTo>
                    <a:pt x="2575939" y="1263323"/>
                  </a:lnTo>
                  <a:cubicBezTo>
                    <a:pt x="2585272" y="1309090"/>
                    <a:pt x="2590160" y="1356356"/>
                    <a:pt x="2590160" y="1404630"/>
                  </a:cubicBezTo>
                  <a:lnTo>
                    <a:pt x="2336900" y="1404630"/>
                  </a:lnTo>
                  <a:close/>
                  <a:moveTo>
                    <a:pt x="1879297" y="1859854"/>
                  </a:moveTo>
                  <a:cubicBezTo>
                    <a:pt x="2132025" y="1859854"/>
                    <a:pt x="2336900" y="1656039"/>
                    <a:pt x="2336900" y="1404630"/>
                  </a:cubicBezTo>
                  <a:lnTo>
                    <a:pt x="2590160" y="1404630"/>
                  </a:lnTo>
                  <a:cubicBezTo>
                    <a:pt x="2590160" y="1795191"/>
                    <a:pt x="2271901" y="2111805"/>
                    <a:pt x="1879297" y="2111805"/>
                  </a:cubicBezTo>
                  <a:lnTo>
                    <a:pt x="1879297" y="1859854"/>
                  </a:lnTo>
                  <a:close/>
                  <a:moveTo>
                    <a:pt x="710854" y="1859854"/>
                  </a:moveTo>
                  <a:lnTo>
                    <a:pt x="1879297" y="1859854"/>
                  </a:lnTo>
                  <a:lnTo>
                    <a:pt x="1879297" y="2111805"/>
                  </a:lnTo>
                  <a:lnTo>
                    <a:pt x="710854" y="2111805"/>
                  </a:lnTo>
                  <a:lnTo>
                    <a:pt x="710854" y="1859854"/>
                  </a:lnTo>
                  <a:close/>
                </a:path>
              </a:pathLst>
            </a:custGeom>
            <a:solidFill>
              <a:srgbClr val="141414"/>
            </a:solidFill>
            <a:ln w="126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pic>
          <p:nvPicPr>
            <p:cNvPr id="55" name="Image 33" descr=" ">
              <a:extLst>
                <a:ext uri="{FF2B5EF4-FFF2-40B4-BE49-F238E27FC236}">
                  <a16:creationId xmlns:a16="http://schemas.microsoft.com/office/drawing/2014/main" id="{F1A5D42F-FFB8-A0E6-075C-3673B71DC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4998189" y="5549438"/>
              <a:ext cx="2930026" cy="1171863"/>
            </a:xfrm>
            <a:prstGeom prst="rect">
              <a:avLst/>
            </a:prstGeom>
          </p:spPr>
        </p:pic>
        <p:sp>
          <p:nvSpPr>
            <p:cNvPr id="56" name="Shape 23">
              <a:extLst>
                <a:ext uri="{FF2B5EF4-FFF2-40B4-BE49-F238E27FC236}">
                  <a16:creationId xmlns:a16="http://schemas.microsoft.com/office/drawing/2014/main" id="{E712A8D3-DA2F-7248-DF1B-0795705F1A52}"/>
                </a:ext>
              </a:extLst>
            </p:cNvPr>
            <p:cNvSpPr/>
            <p:nvPr/>
          </p:nvSpPr>
          <p:spPr>
            <a:xfrm>
              <a:off x="3826180" y="6266081"/>
              <a:ext cx="2344020" cy="1171864"/>
            </a:xfrm>
            <a:prstGeom prst="roundRect">
              <a:avLst>
                <a:gd name="adj" fmla="val 108461"/>
              </a:avLst>
            </a:prstGeom>
            <a:solidFill>
              <a:srgbClr val="141414">
                <a:alpha val="100000"/>
              </a:srgbClr>
            </a:solidFill>
            <a:ln w="25400">
              <a:solidFill>
                <a:srgbClr val="FAFAFA"/>
              </a:solidFill>
              <a:prstDash val="solid"/>
            </a:ln>
          </p:spPr>
        </p:sp>
      </p:grpSp>
      <p:sp>
        <p:nvSpPr>
          <p:cNvPr id="58" name="Текст 7">
            <a:extLst>
              <a:ext uri="{FF2B5EF4-FFF2-40B4-BE49-F238E27FC236}">
                <a16:creationId xmlns:a16="http://schemas.microsoft.com/office/drawing/2014/main" id="{A75725BE-F50B-16CD-1EF8-E77FBBD96A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010258" y="817780"/>
            <a:ext cx="9394860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59" name="Текст 55">
            <a:extLst>
              <a:ext uri="{FF2B5EF4-FFF2-40B4-BE49-F238E27FC236}">
                <a16:creationId xmlns:a16="http://schemas.microsoft.com/office/drawing/2014/main" id="{9C8D5699-DF29-D16F-4448-1352389EDC2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768521" y="3620265"/>
            <a:ext cx="8918886" cy="12662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0" name="Текст 55">
            <a:extLst>
              <a:ext uri="{FF2B5EF4-FFF2-40B4-BE49-F238E27FC236}">
                <a16:creationId xmlns:a16="http://schemas.microsoft.com/office/drawing/2014/main" id="{C722C896-BA4A-141D-99AE-FC850C3E17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768521" y="3010665"/>
            <a:ext cx="9399175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tx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61" name="Текст 55">
            <a:extLst>
              <a:ext uri="{FF2B5EF4-FFF2-40B4-BE49-F238E27FC236}">
                <a16:creationId xmlns:a16="http://schemas.microsoft.com/office/drawing/2014/main" id="{4314325E-15A8-11D3-C003-EDAD5ABCA3F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768521" y="6177494"/>
            <a:ext cx="8918886" cy="12662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2" name="Текст 55">
            <a:extLst>
              <a:ext uri="{FF2B5EF4-FFF2-40B4-BE49-F238E27FC236}">
                <a16:creationId xmlns:a16="http://schemas.microsoft.com/office/drawing/2014/main" id="{7E0BF46B-2EDC-6635-A78E-6119C32AF5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68521" y="5581744"/>
            <a:ext cx="9399175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tx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63" name="Текст 55">
            <a:extLst>
              <a:ext uri="{FF2B5EF4-FFF2-40B4-BE49-F238E27FC236}">
                <a16:creationId xmlns:a16="http://schemas.microsoft.com/office/drawing/2014/main" id="{CA9F2D85-180C-DEB7-E62B-6293DB8740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768521" y="8734723"/>
            <a:ext cx="8918886" cy="12662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4" name="Текст 55">
            <a:extLst>
              <a:ext uri="{FF2B5EF4-FFF2-40B4-BE49-F238E27FC236}">
                <a16:creationId xmlns:a16="http://schemas.microsoft.com/office/drawing/2014/main" id="{70C58B14-34B6-195C-00DC-EADADCC4FD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768521" y="8138973"/>
            <a:ext cx="9399175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tx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65" name="Текст 55">
            <a:extLst>
              <a:ext uri="{FF2B5EF4-FFF2-40B4-BE49-F238E27FC236}">
                <a16:creationId xmlns:a16="http://schemas.microsoft.com/office/drawing/2014/main" id="{71AFC07D-6806-1676-9B78-BFA9D1C2A3C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768521" y="11291951"/>
            <a:ext cx="8918886" cy="12662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6" name="Текст 55">
            <a:extLst>
              <a:ext uri="{FF2B5EF4-FFF2-40B4-BE49-F238E27FC236}">
                <a16:creationId xmlns:a16="http://schemas.microsoft.com/office/drawing/2014/main" id="{CFD95EA6-7A4F-0687-B054-82EF0014EE3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768521" y="10696201"/>
            <a:ext cx="9399175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tx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12E0294-BC4F-E3DB-AE7A-84CAF4F2B4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2145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568" userDrawn="1">
          <p15:clr>
            <a:srgbClr val="FBAE40"/>
          </p15:clr>
        </p15:guide>
        <p15:guide id="3" pos="6683" userDrawn="1">
          <p15:clr>
            <a:srgbClr val="FBAE40"/>
          </p15:clr>
        </p15:guide>
        <p15:guide id="4" pos="8679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8 (рамка + текстовые бло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3" name="Скругленный прямоугольник 8">
            <a:extLst>
              <a:ext uri="{FF2B5EF4-FFF2-40B4-BE49-F238E27FC236}">
                <a16:creationId xmlns:a16="http://schemas.microsoft.com/office/drawing/2014/main" id="{B49C2E52-E572-5672-993F-C3D02E1A915B}"/>
              </a:ext>
            </a:extLst>
          </p:cNvPr>
          <p:cNvSpPr/>
          <p:nvPr userDrawn="1"/>
        </p:nvSpPr>
        <p:spPr>
          <a:xfrm>
            <a:off x="1206651" y="1206500"/>
            <a:ext cx="6755663" cy="6755663"/>
          </a:xfrm>
          <a:custGeom>
            <a:avLst/>
            <a:gdLst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699543 w 6699543"/>
              <a:gd name="connsiteY4" fmla="*/ 6325775 h 6699543"/>
              <a:gd name="connsiteX5" fmla="*/ 6325775 w 6699543"/>
              <a:gd name="connsiteY5" fmla="*/ 6699543 h 6699543"/>
              <a:gd name="connsiteX6" fmla="*/ 373768 w 6699543"/>
              <a:gd name="connsiteY6" fmla="*/ 6699543 h 6699543"/>
              <a:gd name="connsiteX7" fmla="*/ 0 w 6699543"/>
              <a:gd name="connsiteY7" fmla="*/ 6325775 h 6699543"/>
              <a:gd name="connsiteX8" fmla="*/ 0 w 6699543"/>
              <a:gd name="connsiteY8" fmla="*/ 373768 h 6699543"/>
              <a:gd name="connsiteX0" fmla="*/ 0 w 6699543"/>
              <a:gd name="connsiteY0" fmla="*/ 373768 h 6699543"/>
              <a:gd name="connsiteX1" fmla="*/ 373768 w 6699543"/>
              <a:gd name="connsiteY1" fmla="*/ 0 h 6699543"/>
              <a:gd name="connsiteX2" fmla="*/ 6325775 w 6699543"/>
              <a:gd name="connsiteY2" fmla="*/ 0 h 6699543"/>
              <a:gd name="connsiteX3" fmla="*/ 6699543 w 6699543"/>
              <a:gd name="connsiteY3" fmla="*/ 373768 h 6699543"/>
              <a:gd name="connsiteX4" fmla="*/ 6325775 w 6699543"/>
              <a:gd name="connsiteY4" fmla="*/ 6699543 h 6699543"/>
              <a:gd name="connsiteX5" fmla="*/ 373768 w 6699543"/>
              <a:gd name="connsiteY5" fmla="*/ 6699543 h 6699543"/>
              <a:gd name="connsiteX6" fmla="*/ 0 w 6699543"/>
              <a:gd name="connsiteY6" fmla="*/ 6325775 h 6699543"/>
              <a:gd name="connsiteX7" fmla="*/ 0 w 6699543"/>
              <a:gd name="connsiteY7" fmla="*/ 373768 h 6699543"/>
              <a:gd name="connsiteX0" fmla="*/ 6325775 w 6699543"/>
              <a:gd name="connsiteY0" fmla="*/ 6699543 h 6790983"/>
              <a:gd name="connsiteX1" fmla="*/ 373768 w 6699543"/>
              <a:gd name="connsiteY1" fmla="*/ 6699543 h 6790983"/>
              <a:gd name="connsiteX2" fmla="*/ 0 w 6699543"/>
              <a:gd name="connsiteY2" fmla="*/ 6325775 h 6790983"/>
              <a:gd name="connsiteX3" fmla="*/ 0 w 6699543"/>
              <a:gd name="connsiteY3" fmla="*/ 373768 h 6790983"/>
              <a:gd name="connsiteX4" fmla="*/ 373768 w 6699543"/>
              <a:gd name="connsiteY4" fmla="*/ 0 h 6790983"/>
              <a:gd name="connsiteX5" fmla="*/ 6325775 w 6699543"/>
              <a:gd name="connsiteY5" fmla="*/ 0 h 6790983"/>
              <a:gd name="connsiteX6" fmla="*/ 6699543 w 6699543"/>
              <a:gd name="connsiteY6" fmla="*/ 373768 h 6790983"/>
              <a:gd name="connsiteX7" fmla="*/ 6417215 w 6699543"/>
              <a:gd name="connsiteY7" fmla="*/ 6790983 h 6790983"/>
              <a:gd name="connsiteX0" fmla="*/ 6325775 w 6699543"/>
              <a:gd name="connsiteY0" fmla="*/ 6699543 h 6699543"/>
              <a:gd name="connsiteX1" fmla="*/ 373768 w 6699543"/>
              <a:gd name="connsiteY1" fmla="*/ 6699543 h 6699543"/>
              <a:gd name="connsiteX2" fmla="*/ 0 w 6699543"/>
              <a:gd name="connsiteY2" fmla="*/ 6325775 h 6699543"/>
              <a:gd name="connsiteX3" fmla="*/ 0 w 6699543"/>
              <a:gd name="connsiteY3" fmla="*/ 373768 h 6699543"/>
              <a:gd name="connsiteX4" fmla="*/ 373768 w 6699543"/>
              <a:gd name="connsiteY4" fmla="*/ 0 h 6699543"/>
              <a:gd name="connsiteX5" fmla="*/ 6325775 w 6699543"/>
              <a:gd name="connsiteY5" fmla="*/ 0 h 6699543"/>
              <a:gd name="connsiteX6" fmla="*/ 6699543 w 6699543"/>
              <a:gd name="connsiteY6" fmla="*/ 373768 h 6699543"/>
              <a:gd name="connsiteX0" fmla="*/ 6325775 w 6325775"/>
              <a:gd name="connsiteY0" fmla="*/ 6699543 h 6699543"/>
              <a:gd name="connsiteX1" fmla="*/ 373768 w 6325775"/>
              <a:gd name="connsiteY1" fmla="*/ 6699543 h 6699543"/>
              <a:gd name="connsiteX2" fmla="*/ 0 w 6325775"/>
              <a:gd name="connsiteY2" fmla="*/ 6325775 h 6699543"/>
              <a:gd name="connsiteX3" fmla="*/ 0 w 6325775"/>
              <a:gd name="connsiteY3" fmla="*/ 373768 h 6699543"/>
              <a:gd name="connsiteX4" fmla="*/ 373768 w 6325775"/>
              <a:gd name="connsiteY4" fmla="*/ 0 h 6699543"/>
              <a:gd name="connsiteX5" fmla="*/ 6325775 w 6325775"/>
              <a:gd name="connsiteY5" fmla="*/ 0 h 6699543"/>
              <a:gd name="connsiteX0" fmla="*/ 373768 w 6325775"/>
              <a:gd name="connsiteY0" fmla="*/ 6699543 h 6699543"/>
              <a:gd name="connsiteX1" fmla="*/ 0 w 6325775"/>
              <a:gd name="connsiteY1" fmla="*/ 6325775 h 6699543"/>
              <a:gd name="connsiteX2" fmla="*/ 0 w 6325775"/>
              <a:gd name="connsiteY2" fmla="*/ 373768 h 6699543"/>
              <a:gd name="connsiteX3" fmla="*/ 373768 w 6325775"/>
              <a:gd name="connsiteY3" fmla="*/ 0 h 6699543"/>
              <a:gd name="connsiteX4" fmla="*/ 6325775 w 6325775"/>
              <a:gd name="connsiteY4" fmla="*/ 0 h 6699543"/>
              <a:gd name="connsiteX0" fmla="*/ 0 w 6325775"/>
              <a:gd name="connsiteY0" fmla="*/ 6325775 h 6325775"/>
              <a:gd name="connsiteX1" fmla="*/ 0 w 6325775"/>
              <a:gd name="connsiteY1" fmla="*/ 373768 h 6325775"/>
              <a:gd name="connsiteX2" fmla="*/ 373768 w 6325775"/>
              <a:gd name="connsiteY2" fmla="*/ 0 h 6325775"/>
              <a:gd name="connsiteX3" fmla="*/ 6325775 w 6325775"/>
              <a:gd name="connsiteY3" fmla="*/ 0 h 632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5775" h="6325775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9">
            <a:extLst>
              <a:ext uri="{FF2B5EF4-FFF2-40B4-BE49-F238E27FC236}">
                <a16:creationId xmlns:a16="http://schemas.microsoft.com/office/drawing/2014/main" id="{B582D367-FAD7-05BE-CDB7-593DD2E36F23}"/>
              </a:ext>
            </a:extLst>
          </p:cNvPr>
          <p:cNvSpPr/>
          <p:nvPr userDrawn="1"/>
        </p:nvSpPr>
        <p:spPr>
          <a:xfrm>
            <a:off x="16424733" y="5753836"/>
            <a:ext cx="6755664" cy="6755664"/>
          </a:xfrm>
          <a:custGeom>
            <a:avLst/>
            <a:gdLst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0 w 6755664"/>
              <a:gd name="connsiteY4" fmla="*/ 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4" fmla="*/ 91440 w 6755664"/>
              <a:gd name="connsiteY4" fmla="*/ 91440 h 6755664"/>
              <a:gd name="connsiteX0" fmla="*/ 0 w 6755664"/>
              <a:gd name="connsiteY0" fmla="*/ 0 h 6755664"/>
              <a:gd name="connsiteX1" fmla="*/ 6755664 w 6755664"/>
              <a:gd name="connsiteY1" fmla="*/ 0 h 6755664"/>
              <a:gd name="connsiteX2" fmla="*/ 6755664 w 6755664"/>
              <a:gd name="connsiteY2" fmla="*/ 6755664 h 6755664"/>
              <a:gd name="connsiteX3" fmla="*/ 0 w 6755664"/>
              <a:gd name="connsiteY3" fmla="*/ 6755664 h 6755664"/>
              <a:gd name="connsiteX0" fmla="*/ 6755664 w 6755664"/>
              <a:gd name="connsiteY0" fmla="*/ 0 h 6755664"/>
              <a:gd name="connsiteX1" fmla="*/ 6755664 w 6755664"/>
              <a:gd name="connsiteY1" fmla="*/ 6755664 h 6755664"/>
              <a:gd name="connsiteX2" fmla="*/ 0 w 6755664"/>
              <a:gd name="connsiteY2" fmla="*/ 6755664 h 675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5664" h="6755664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Текст 7">
            <a:extLst>
              <a:ext uri="{FF2B5EF4-FFF2-40B4-BE49-F238E27FC236}">
                <a16:creationId xmlns:a16="http://schemas.microsoft.com/office/drawing/2014/main" id="{ED095C03-4444-058E-CF2B-7E65249028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16527" y="3157745"/>
            <a:ext cx="9394860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16" name="Текст 55">
            <a:extLst>
              <a:ext uri="{FF2B5EF4-FFF2-40B4-BE49-F238E27FC236}">
                <a16:creationId xmlns:a16="http://schemas.microsoft.com/office/drawing/2014/main" id="{786C063C-3AAD-BF09-B89A-0E68505D603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616527" y="5418345"/>
            <a:ext cx="8918886" cy="17022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ответили проверить  чей-то готовый вывод альтернативным путем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D0793E13-FAF1-B718-C61F-DB482BDBA66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16527" y="8378171"/>
            <a:ext cx="8918886" cy="21382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Важно понимать, что бывает наоборот: имея расплывчатую задачу, нелокализованную проблему, вы сначала построите модель текущего процесса, чтобы получить представление «изнутри», как улучшить процесс или где теория не соответствует практике</a:t>
            </a:r>
          </a:p>
        </p:txBody>
      </p:sp>
      <p:sp>
        <p:nvSpPr>
          <p:cNvPr id="18" name="Текст 55">
            <a:extLst>
              <a:ext uri="{FF2B5EF4-FFF2-40B4-BE49-F238E27FC236}">
                <a16:creationId xmlns:a16="http://schemas.microsoft.com/office/drawing/2014/main" id="{9A614C29-87C3-BFE1-4AB6-1F9E454969B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476129" y="5418345"/>
            <a:ext cx="8099666" cy="394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</a:t>
            </a:r>
          </a:p>
        </p:txBody>
      </p:sp>
      <p:sp>
        <p:nvSpPr>
          <p:cNvPr id="19" name="Текст 55">
            <a:extLst>
              <a:ext uri="{FF2B5EF4-FFF2-40B4-BE49-F238E27FC236}">
                <a16:creationId xmlns:a16="http://schemas.microsoft.com/office/drawing/2014/main" id="{00DCE09F-4E95-A913-345B-1E760A8AF6E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476129" y="6367537"/>
            <a:ext cx="8099666" cy="394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</a:t>
            </a:r>
          </a:p>
        </p:txBody>
      </p:sp>
      <p:sp>
        <p:nvSpPr>
          <p:cNvPr id="20" name="Текст 55">
            <a:extLst>
              <a:ext uri="{FF2B5EF4-FFF2-40B4-BE49-F238E27FC236}">
                <a16:creationId xmlns:a16="http://schemas.microsoft.com/office/drawing/2014/main" id="{DE71BD17-1AB2-4868-29A5-93455245DA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476129" y="7316664"/>
            <a:ext cx="8099666" cy="394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</a:t>
            </a:r>
          </a:p>
        </p:txBody>
      </p:sp>
      <p:sp>
        <p:nvSpPr>
          <p:cNvPr id="21" name="Текст 55">
            <a:extLst>
              <a:ext uri="{FF2B5EF4-FFF2-40B4-BE49-F238E27FC236}">
                <a16:creationId xmlns:a16="http://schemas.microsoft.com/office/drawing/2014/main" id="{EA6B3A17-3490-B2A3-67AB-E6913F9AE89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4476129" y="8265791"/>
            <a:ext cx="8099666" cy="394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</a:t>
            </a:r>
          </a:p>
        </p:txBody>
      </p:sp>
      <p:sp>
        <p:nvSpPr>
          <p:cNvPr id="22" name="Текст 55">
            <a:extLst>
              <a:ext uri="{FF2B5EF4-FFF2-40B4-BE49-F238E27FC236}">
                <a16:creationId xmlns:a16="http://schemas.microsoft.com/office/drawing/2014/main" id="{9E6E9374-CA81-8A9E-A7B4-1E032DC324B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476129" y="9203824"/>
            <a:ext cx="8099666" cy="394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</a:t>
            </a:r>
          </a:p>
        </p:txBody>
      </p:sp>
      <p:sp>
        <p:nvSpPr>
          <p:cNvPr id="23" name="Текст 55">
            <a:extLst>
              <a:ext uri="{FF2B5EF4-FFF2-40B4-BE49-F238E27FC236}">
                <a16:creationId xmlns:a16="http://schemas.microsoft.com/office/drawing/2014/main" id="{D957C9F6-FCEC-5EE0-13B6-D83C77E5B2D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4476129" y="10164045"/>
            <a:ext cx="8099666" cy="394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5670BE1D-565F-0CD9-12D4-5BA74736A4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97410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19 (горизонтальная плашка + 4 пункта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7" descr=" ">
            <a:extLst>
              <a:ext uri="{FF2B5EF4-FFF2-40B4-BE49-F238E27FC236}">
                <a16:creationId xmlns:a16="http://schemas.microsoft.com/office/drawing/2014/main" id="{4903FC69-1ED7-3A2E-AA31-F3B39B4385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D1F9D318-CEFB-5612-BA75-042D25D6B60B}"/>
              </a:ext>
            </a:extLst>
          </p:cNvPr>
          <p:cNvSpPr/>
          <p:nvPr userDrawn="1"/>
        </p:nvSpPr>
        <p:spPr>
          <a:xfrm flipV="1">
            <a:off x="0" y="5588000"/>
            <a:ext cx="24387048" cy="8128000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5" name="Текст 7">
            <a:extLst>
              <a:ext uri="{FF2B5EF4-FFF2-40B4-BE49-F238E27FC236}">
                <a16:creationId xmlns:a16="http://schemas.microsoft.com/office/drawing/2014/main" id="{99939A9D-2E06-76E2-9344-5613898165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2" y="817780"/>
            <a:ext cx="9208651" cy="230832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16" name="Текст 55">
            <a:extLst>
              <a:ext uri="{FF2B5EF4-FFF2-40B4-BE49-F238E27FC236}">
                <a16:creationId xmlns:a16="http://schemas.microsoft.com/office/drawing/2014/main" id="{10666DD3-22FD-25C3-AD21-A7E04411AF3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9352" y="9080500"/>
            <a:ext cx="4836391" cy="25742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83211791-537F-8DB6-8943-F5537412F0F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08051" y="9080500"/>
            <a:ext cx="4836391" cy="25742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</a:p>
        </p:txBody>
      </p:sp>
      <p:sp>
        <p:nvSpPr>
          <p:cNvPr id="18" name="Текст 55">
            <a:extLst>
              <a:ext uri="{FF2B5EF4-FFF2-40B4-BE49-F238E27FC236}">
                <a16:creationId xmlns:a16="http://schemas.microsoft.com/office/drawing/2014/main" id="{742D708B-5009-3D73-7870-7F10611121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96749" y="9080500"/>
            <a:ext cx="4836391" cy="25742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</a:p>
        </p:txBody>
      </p:sp>
      <p:sp>
        <p:nvSpPr>
          <p:cNvPr id="19" name="Текст 55">
            <a:extLst>
              <a:ext uri="{FF2B5EF4-FFF2-40B4-BE49-F238E27FC236}">
                <a16:creationId xmlns:a16="http://schemas.microsoft.com/office/drawing/2014/main" id="{CB5261CD-9498-307C-B0B9-7E40AF66B72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972746" y="9080500"/>
            <a:ext cx="4836391" cy="25742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а затем решите моделировать процесс, чтобы получить конкретный ответили проверить  чей-то готовый вывод</a:t>
            </a:r>
          </a:p>
        </p:txBody>
      </p:sp>
      <p:sp>
        <p:nvSpPr>
          <p:cNvPr id="20" name="Текст 55">
            <a:extLst>
              <a:ext uri="{FF2B5EF4-FFF2-40B4-BE49-F238E27FC236}">
                <a16:creationId xmlns:a16="http://schemas.microsoft.com/office/drawing/2014/main" id="{D94312C5-FBDC-02D1-8BD1-1BD7067CB8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19352" y="8470900"/>
            <a:ext cx="4836391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tx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 1</a:t>
            </a:r>
          </a:p>
        </p:txBody>
      </p:sp>
      <p:sp>
        <p:nvSpPr>
          <p:cNvPr id="22" name="Текст 55">
            <a:extLst>
              <a:ext uri="{FF2B5EF4-FFF2-40B4-BE49-F238E27FC236}">
                <a16:creationId xmlns:a16="http://schemas.microsoft.com/office/drawing/2014/main" id="{C934315D-D5C4-2563-D395-EA75282D43F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808051" y="8470900"/>
            <a:ext cx="4836391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tx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 2</a:t>
            </a:r>
          </a:p>
        </p:txBody>
      </p:sp>
      <p:sp>
        <p:nvSpPr>
          <p:cNvPr id="23" name="Текст 55">
            <a:extLst>
              <a:ext uri="{FF2B5EF4-FFF2-40B4-BE49-F238E27FC236}">
                <a16:creationId xmlns:a16="http://schemas.microsoft.com/office/drawing/2014/main" id="{214C904B-43FF-46B1-7D39-289B881F87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396749" y="8470900"/>
            <a:ext cx="4836391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tx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 3</a:t>
            </a:r>
          </a:p>
        </p:txBody>
      </p:sp>
      <p:sp>
        <p:nvSpPr>
          <p:cNvPr id="24" name="Текст 55">
            <a:extLst>
              <a:ext uri="{FF2B5EF4-FFF2-40B4-BE49-F238E27FC236}">
                <a16:creationId xmlns:a16="http://schemas.microsoft.com/office/drawing/2014/main" id="{4B727DA3-121E-69F7-AED4-453EB9DC6D4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7972746" y="8470900"/>
            <a:ext cx="4836391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tx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 4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4BD494FF-B080-B029-618C-B3941D8BD9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396749" y="1219200"/>
            <a:ext cx="9725739" cy="25205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dirty="0">
                <a:solidFill>
                  <a:schemeClr val="bg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</a:t>
            </a:r>
            <a:br>
              <a:rPr lang="ru-RU" dirty="0"/>
            </a:br>
            <a:r>
              <a:rPr lang="ru-RU" dirty="0"/>
              <a:t>или проверить  чей-то готовый вывод альтернативным путем</a:t>
            </a:r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AC801BA2-5585-D54F-2B83-323361777A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2396749" y="4296100"/>
            <a:ext cx="9725739" cy="3445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000" dirty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000"/>
              </a:lnSpc>
            </a:pPr>
            <a:r>
              <a:rPr lang="ru-RU" dirty="0"/>
              <a:t>Ссылка на источник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C7D6F67-4C0E-653F-3A34-AEAFE95691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55001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ерстка слайда с левой плашкой (тем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DAEF54D6-C4D4-F7EC-F6F5-0F5A6536EB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C0C7CEB-67B5-ADD0-98F7-11558AE772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61340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 userDrawn="1">
          <p15:clr>
            <a:srgbClr val="FBAE40"/>
          </p15:clr>
        </p15:guide>
        <p15:guide id="2" pos="7568" userDrawn="1">
          <p15:clr>
            <a:srgbClr val="FBAE40"/>
          </p15:clr>
        </p15:guide>
        <p15:guide id="3" pos="8679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20 (пункты + лини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FB177212-E3C8-8EBC-F0D1-297E43FDCFB0}"/>
              </a:ext>
            </a:extLst>
          </p:cNvPr>
          <p:cNvCxnSpPr>
            <a:cxnSpLocks/>
          </p:cNvCxnSpPr>
          <p:nvPr userDrawn="1"/>
        </p:nvCxnSpPr>
        <p:spPr>
          <a:xfrm>
            <a:off x="1219352" y="1204913"/>
            <a:ext cx="2060737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33EB9B4-2DB5-1162-3544-83A863A2C5E6}"/>
              </a:ext>
            </a:extLst>
          </p:cNvPr>
          <p:cNvCxnSpPr>
            <a:cxnSpLocks/>
          </p:cNvCxnSpPr>
          <p:nvPr userDrawn="1"/>
        </p:nvCxnSpPr>
        <p:spPr>
          <a:xfrm>
            <a:off x="1212850" y="3451610"/>
            <a:ext cx="2196147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D25FD1D9-DC45-CB2C-6380-90EBCEC62235}"/>
              </a:ext>
            </a:extLst>
          </p:cNvPr>
          <p:cNvCxnSpPr>
            <a:cxnSpLocks/>
          </p:cNvCxnSpPr>
          <p:nvPr userDrawn="1"/>
        </p:nvCxnSpPr>
        <p:spPr>
          <a:xfrm>
            <a:off x="1212850" y="5709335"/>
            <a:ext cx="2196147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B3CEFCD3-E1F9-1D24-E2D9-0F43CAA08387}"/>
              </a:ext>
            </a:extLst>
          </p:cNvPr>
          <p:cNvCxnSpPr>
            <a:cxnSpLocks/>
          </p:cNvCxnSpPr>
          <p:nvPr userDrawn="1"/>
        </p:nvCxnSpPr>
        <p:spPr>
          <a:xfrm>
            <a:off x="1212850" y="10224785"/>
            <a:ext cx="2196147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72EF228B-DB9A-6F21-F241-1D99589C29D5}"/>
              </a:ext>
            </a:extLst>
          </p:cNvPr>
          <p:cNvCxnSpPr>
            <a:cxnSpLocks/>
          </p:cNvCxnSpPr>
          <p:nvPr userDrawn="1"/>
        </p:nvCxnSpPr>
        <p:spPr>
          <a:xfrm>
            <a:off x="1212850" y="12482513"/>
            <a:ext cx="2196147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CF5E3F09-24E4-1B52-9EA6-F69905C89506}"/>
              </a:ext>
            </a:extLst>
          </p:cNvPr>
          <p:cNvCxnSpPr>
            <a:cxnSpLocks/>
          </p:cNvCxnSpPr>
          <p:nvPr userDrawn="1"/>
        </p:nvCxnSpPr>
        <p:spPr>
          <a:xfrm>
            <a:off x="1212850" y="7967060"/>
            <a:ext cx="2196147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Текст 55">
            <a:extLst>
              <a:ext uri="{FF2B5EF4-FFF2-40B4-BE49-F238E27FC236}">
                <a16:creationId xmlns:a16="http://schemas.microsoft.com/office/drawing/2014/main" id="{B9005F16-E06B-996D-64C2-7C18EDA46E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84873" y="1841834"/>
            <a:ext cx="4836391" cy="9816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tx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en" dirty="0"/>
              <a:t>Introductory info </a:t>
            </a:r>
            <a:br>
              <a:rPr lang="ru-RU" dirty="0"/>
            </a:br>
            <a:r>
              <a:rPr lang="en" dirty="0"/>
              <a:t>about the topic</a:t>
            </a:r>
            <a:endParaRPr lang="ru-RU" dirty="0"/>
          </a:p>
        </p:txBody>
      </p:sp>
      <p:sp>
        <p:nvSpPr>
          <p:cNvPr id="31" name="Текст 55">
            <a:extLst>
              <a:ext uri="{FF2B5EF4-FFF2-40B4-BE49-F238E27FC236}">
                <a16:creationId xmlns:a16="http://schemas.microsoft.com/office/drawing/2014/main" id="{DFE0727D-BA1B-5878-C7EC-735F177794E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84873" y="4097355"/>
            <a:ext cx="4836391" cy="9816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tx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en" dirty="0"/>
              <a:t>Introductory info </a:t>
            </a:r>
            <a:br>
              <a:rPr lang="ru-RU" dirty="0"/>
            </a:br>
            <a:r>
              <a:rPr lang="en" dirty="0"/>
              <a:t>about the topic</a:t>
            </a:r>
            <a:endParaRPr lang="ru-RU" dirty="0"/>
          </a:p>
        </p:txBody>
      </p:sp>
      <p:sp>
        <p:nvSpPr>
          <p:cNvPr id="32" name="Текст 55">
            <a:extLst>
              <a:ext uri="{FF2B5EF4-FFF2-40B4-BE49-F238E27FC236}">
                <a16:creationId xmlns:a16="http://schemas.microsoft.com/office/drawing/2014/main" id="{CDF19753-407B-019F-D54D-86535136F64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84873" y="6352876"/>
            <a:ext cx="4836391" cy="9816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tx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en" dirty="0"/>
              <a:t>Introductory info </a:t>
            </a:r>
            <a:br>
              <a:rPr lang="ru-RU" dirty="0"/>
            </a:br>
            <a:r>
              <a:rPr lang="en" dirty="0"/>
              <a:t>about the topic</a:t>
            </a:r>
            <a:endParaRPr lang="ru-RU" dirty="0"/>
          </a:p>
        </p:txBody>
      </p:sp>
      <p:sp>
        <p:nvSpPr>
          <p:cNvPr id="33" name="Текст 55">
            <a:extLst>
              <a:ext uri="{FF2B5EF4-FFF2-40B4-BE49-F238E27FC236}">
                <a16:creationId xmlns:a16="http://schemas.microsoft.com/office/drawing/2014/main" id="{4EAF4B98-7BC3-698D-B702-5835DC0A9E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84873" y="8608396"/>
            <a:ext cx="4836391" cy="9816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tx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en" dirty="0"/>
              <a:t>Introductory info </a:t>
            </a:r>
            <a:br>
              <a:rPr lang="ru-RU" dirty="0"/>
            </a:br>
            <a:r>
              <a:rPr lang="en" dirty="0"/>
              <a:t>about the topic</a:t>
            </a:r>
            <a:endParaRPr lang="ru-RU" dirty="0"/>
          </a:p>
        </p:txBody>
      </p:sp>
      <p:sp>
        <p:nvSpPr>
          <p:cNvPr id="34" name="Текст 55">
            <a:extLst>
              <a:ext uri="{FF2B5EF4-FFF2-40B4-BE49-F238E27FC236}">
                <a16:creationId xmlns:a16="http://schemas.microsoft.com/office/drawing/2014/main" id="{95013C3F-AF5F-C857-63CE-A1EC7077710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84873" y="10863917"/>
            <a:ext cx="4836391" cy="9816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tx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en" dirty="0"/>
              <a:t>Introductory info </a:t>
            </a:r>
            <a:br>
              <a:rPr lang="ru-RU" dirty="0"/>
            </a:br>
            <a:r>
              <a:rPr lang="en" dirty="0"/>
              <a:t>about the topic</a:t>
            </a:r>
            <a:endParaRPr lang="ru-RU" dirty="0"/>
          </a:p>
        </p:txBody>
      </p:sp>
      <p:sp>
        <p:nvSpPr>
          <p:cNvPr id="35" name="Текст 55">
            <a:extLst>
              <a:ext uri="{FF2B5EF4-FFF2-40B4-BE49-F238E27FC236}">
                <a16:creationId xmlns:a16="http://schemas.microsoft.com/office/drawing/2014/main" id="{AC763B7B-9066-5DB1-86AD-EC5D73077B7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986873" y="1695107"/>
            <a:ext cx="8918886" cy="12662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6" name="Текст 55">
            <a:extLst>
              <a:ext uri="{FF2B5EF4-FFF2-40B4-BE49-F238E27FC236}">
                <a16:creationId xmlns:a16="http://schemas.microsoft.com/office/drawing/2014/main" id="{FEB4EC6A-7308-DE31-74F0-CFE4F12AF6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986873" y="3952897"/>
            <a:ext cx="8918886" cy="12662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7" name="Текст 55">
            <a:extLst>
              <a:ext uri="{FF2B5EF4-FFF2-40B4-BE49-F238E27FC236}">
                <a16:creationId xmlns:a16="http://schemas.microsoft.com/office/drawing/2014/main" id="{93F4CA36-4BDA-C650-1075-23A7542D543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986873" y="6210622"/>
            <a:ext cx="8918886" cy="12662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8" name="Текст 55">
            <a:extLst>
              <a:ext uri="{FF2B5EF4-FFF2-40B4-BE49-F238E27FC236}">
                <a16:creationId xmlns:a16="http://schemas.microsoft.com/office/drawing/2014/main" id="{C3B90479-A5F9-30A6-7CD8-C747753320E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986873" y="8468347"/>
            <a:ext cx="8918886" cy="12662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9" name="Текст 55">
            <a:extLst>
              <a:ext uri="{FF2B5EF4-FFF2-40B4-BE49-F238E27FC236}">
                <a16:creationId xmlns:a16="http://schemas.microsoft.com/office/drawing/2014/main" id="{0C4C509A-4F4D-ABBD-4BB2-17AAEC5CAA1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986873" y="10726072"/>
            <a:ext cx="8918886" cy="12662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FE30C5D-44D9-E100-8934-37CBCEB1BF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26801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овые блоки_21 (тезис + перекрестие и текстовые блоки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858E12B-FA27-FA92-082C-2AEE00D67492}"/>
              </a:ext>
            </a:extLst>
          </p:cNvPr>
          <p:cNvCxnSpPr>
            <a:cxnSpLocks/>
          </p:cNvCxnSpPr>
          <p:nvPr userDrawn="1"/>
        </p:nvCxnSpPr>
        <p:spPr>
          <a:xfrm>
            <a:off x="1219352" y="1234725"/>
            <a:ext cx="8813511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41352DD0-A915-3911-5E6D-46AFD4A06819}"/>
              </a:ext>
            </a:extLst>
          </p:cNvPr>
          <p:cNvCxnSpPr>
            <a:cxnSpLocks/>
          </p:cNvCxnSpPr>
          <p:nvPr userDrawn="1"/>
        </p:nvCxnSpPr>
        <p:spPr>
          <a:xfrm>
            <a:off x="1219352" y="12497440"/>
            <a:ext cx="8813511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A4FFA629-ECE7-4037-3503-ECFF3D19F1DF}"/>
              </a:ext>
            </a:extLst>
          </p:cNvPr>
          <p:cNvCxnSpPr>
            <a:cxnSpLocks/>
          </p:cNvCxnSpPr>
          <p:nvPr userDrawn="1"/>
        </p:nvCxnSpPr>
        <p:spPr>
          <a:xfrm>
            <a:off x="11252216" y="12497440"/>
            <a:ext cx="11922109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44D874E5-161A-C794-44DC-39335C98AFD5}"/>
              </a:ext>
            </a:extLst>
          </p:cNvPr>
          <p:cNvCxnSpPr>
            <a:cxnSpLocks/>
          </p:cNvCxnSpPr>
          <p:nvPr userDrawn="1"/>
        </p:nvCxnSpPr>
        <p:spPr>
          <a:xfrm>
            <a:off x="11252216" y="1234725"/>
            <a:ext cx="10574512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EC14C58D-1B6D-3B9F-B6F8-8B1459081176}"/>
              </a:ext>
            </a:extLst>
          </p:cNvPr>
          <p:cNvCxnSpPr>
            <a:cxnSpLocks/>
          </p:cNvCxnSpPr>
          <p:nvPr userDrawn="1"/>
        </p:nvCxnSpPr>
        <p:spPr>
          <a:xfrm>
            <a:off x="10612562" y="1841500"/>
            <a:ext cx="0" cy="10033002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Текст 11">
            <a:extLst>
              <a:ext uri="{FF2B5EF4-FFF2-40B4-BE49-F238E27FC236}">
                <a16:creationId xmlns:a16="http://schemas.microsoft.com/office/drawing/2014/main" id="{618E607F-FE48-24CC-7932-8305BA8C60F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1841500"/>
            <a:ext cx="8813505" cy="605293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en-US" sz="10800" b="1" dirty="0">
                <a:solidFill>
                  <a:schemeClr val="tx1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1488104" rtl="0" eaLnBrk="1" fontAlgn="auto" latinLnBrk="0" hangingPunct="1">
              <a:lnSpc>
                <a:spcPts val="11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0800" b="1" dirty="0" err="1">
                <a:latin typeface="Graphik LC Semibold" panose="020B0503030202060203" pitchFamily="34" charset="0"/>
                <a:ea typeface="+mj-ea"/>
                <a:cs typeface="+mj-cs"/>
              </a:rPr>
              <a:t>Для</a:t>
            </a:r>
            <a:r>
              <a:rPr lang="en-US" sz="10800" b="1" dirty="0">
                <a:latin typeface="Graphik LC Semibold" panose="020B0503030202060203" pitchFamily="34" charset="0"/>
                <a:ea typeface="+mj-ea"/>
                <a:cs typeface="+mj-cs"/>
              </a:rPr>
              <a:t> </a:t>
            </a:r>
            <a:r>
              <a:rPr lang="en-US" sz="10800" b="1" dirty="0" err="1">
                <a:latin typeface="Graphik LC Semibold" panose="020B0503030202060203" pitchFamily="34" charset="0"/>
                <a:ea typeface="+mj-ea"/>
                <a:cs typeface="+mj-cs"/>
              </a:rPr>
              <a:t>вашего</a:t>
            </a:r>
            <a:r>
              <a:rPr lang="en-US" sz="10800" b="1" dirty="0">
                <a:latin typeface="Graphik LC Semibold" panose="020B0503030202060203" pitchFamily="34" charset="0"/>
                <a:ea typeface="+mj-ea"/>
                <a:cs typeface="+mj-cs"/>
              </a:rPr>
              <a:t> </a:t>
            </a:r>
            <a:br>
              <a:rPr lang="ru-RU" sz="10800" b="1" dirty="0">
                <a:latin typeface="Graphik LC Semibold" panose="020B0503030202060203" pitchFamily="34" charset="0"/>
                <a:ea typeface="+mj-ea"/>
                <a:cs typeface="+mj-cs"/>
              </a:rPr>
            </a:br>
            <a:r>
              <a:rPr lang="en-US" sz="10800" b="1" dirty="0" err="1">
                <a:latin typeface="Graphik LC Semibold" panose="020B0503030202060203" pitchFamily="34" charset="0"/>
                <a:ea typeface="+mj-ea"/>
                <a:cs typeface="+mj-cs"/>
              </a:rPr>
              <a:t>продукта</a:t>
            </a:r>
            <a:r>
              <a:rPr lang="en-US" sz="10800" b="1" dirty="0">
                <a:latin typeface="Graphik LC Semibold" panose="020B0503030202060203" pitchFamily="34" charset="0"/>
                <a:ea typeface="+mj-ea"/>
                <a:cs typeface="+mj-cs"/>
              </a:rPr>
              <a:t> </a:t>
            </a:r>
            <a:br>
              <a:rPr lang="ru-RU" sz="10800" b="1" dirty="0">
                <a:latin typeface="Graphik LC Semibold" panose="020B0503030202060203" pitchFamily="34" charset="0"/>
                <a:ea typeface="+mj-ea"/>
                <a:cs typeface="+mj-cs"/>
              </a:rPr>
            </a:br>
            <a:r>
              <a:rPr lang="en-US" sz="10800" b="1" dirty="0" err="1">
                <a:latin typeface="Graphik LC Semibold" panose="020B0503030202060203" pitchFamily="34" charset="0"/>
                <a:ea typeface="+mj-ea"/>
                <a:cs typeface="+mj-cs"/>
              </a:rPr>
              <a:t>стратегия</a:t>
            </a:r>
            <a:r>
              <a:rPr lang="en-US" sz="10800" b="1" dirty="0">
                <a:latin typeface="Graphik LC Semibold" panose="020B0503030202060203" pitchFamily="34" charset="0"/>
                <a:ea typeface="+mj-ea"/>
                <a:cs typeface="+mj-cs"/>
              </a:rPr>
              <a:t> – </a:t>
            </a:r>
            <a:br>
              <a:rPr lang="ru-RU" sz="10800" b="1" dirty="0">
                <a:latin typeface="Graphik LC Semibold" panose="020B0503030202060203" pitchFamily="34" charset="0"/>
                <a:ea typeface="+mj-ea"/>
                <a:cs typeface="+mj-cs"/>
              </a:rPr>
            </a:br>
            <a:r>
              <a:rPr lang="en-US" sz="10800" b="1" dirty="0" err="1">
                <a:latin typeface="Graphik LC Semibold" panose="020B0503030202060203" pitchFamily="34" charset="0"/>
                <a:ea typeface="+mj-ea"/>
                <a:cs typeface="+mj-cs"/>
              </a:rPr>
              <a:t>выжить</a:t>
            </a:r>
            <a:r>
              <a:rPr lang="en-US" sz="10800" b="1" dirty="0">
                <a:latin typeface="Graphik LC Semibold" panose="020B0503030202060203" pitchFamily="34" charset="0"/>
                <a:ea typeface="+mj-ea"/>
                <a:cs typeface="+mj-cs"/>
              </a:rPr>
              <a:t>!</a:t>
            </a:r>
          </a:p>
        </p:txBody>
      </p:sp>
      <p:sp>
        <p:nvSpPr>
          <p:cNvPr id="24" name="Текст 55">
            <a:extLst>
              <a:ext uri="{FF2B5EF4-FFF2-40B4-BE49-F238E27FC236}">
                <a16:creationId xmlns:a16="http://schemas.microsoft.com/office/drawing/2014/main" id="{15B8A94C-F7B5-84F7-5AAD-A5AA2C17FA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370232" y="2924946"/>
            <a:ext cx="8918886" cy="12662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F57C3B27-7FCC-91C8-544E-F78C189425A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370232" y="2315346"/>
            <a:ext cx="9399175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accent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049CF09B-12D5-B35E-C5AB-998DD27A96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370232" y="10134410"/>
            <a:ext cx="8918886" cy="12662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27" name="Текст 55">
            <a:extLst>
              <a:ext uri="{FF2B5EF4-FFF2-40B4-BE49-F238E27FC236}">
                <a16:creationId xmlns:a16="http://schemas.microsoft.com/office/drawing/2014/main" id="{0A734AA8-6330-45D8-65E4-1FDD4E49FE9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370232" y="9524810"/>
            <a:ext cx="9399175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accent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8" name="Текст 55">
            <a:extLst>
              <a:ext uri="{FF2B5EF4-FFF2-40B4-BE49-F238E27FC236}">
                <a16:creationId xmlns:a16="http://schemas.microsoft.com/office/drawing/2014/main" id="{3B298278-88DF-25B7-8073-B6A592BB522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370232" y="7731256"/>
            <a:ext cx="8918886" cy="12662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0" name="Текст 55">
            <a:extLst>
              <a:ext uri="{FF2B5EF4-FFF2-40B4-BE49-F238E27FC236}">
                <a16:creationId xmlns:a16="http://schemas.microsoft.com/office/drawing/2014/main" id="{2591A152-5CE2-3944-179C-A489E42E98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370232" y="7121656"/>
            <a:ext cx="9399175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accent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1" name="Текст 55">
            <a:extLst>
              <a:ext uri="{FF2B5EF4-FFF2-40B4-BE49-F238E27FC236}">
                <a16:creationId xmlns:a16="http://schemas.microsoft.com/office/drawing/2014/main" id="{B172DC4C-2161-B08E-32F1-CF223EE553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370232" y="5328101"/>
            <a:ext cx="8918886" cy="12662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2" name="Текст 55">
            <a:extLst>
              <a:ext uri="{FF2B5EF4-FFF2-40B4-BE49-F238E27FC236}">
                <a16:creationId xmlns:a16="http://schemas.microsoft.com/office/drawing/2014/main" id="{AE144C9F-F6A2-3CAE-0DA1-86D8D7EF4EC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370232" y="4718501"/>
            <a:ext cx="9399175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accent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0B71211C-AD05-740A-9EEF-A3665105CE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20124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плашк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596A5FAA-599F-FE2C-F495-0E283B8D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ED699A2F-14DB-73D5-F7C2-7AFB9BADCA73}"/>
              </a:ext>
            </a:extLst>
          </p:cNvPr>
          <p:cNvGrpSpPr/>
          <p:nvPr userDrawn="1"/>
        </p:nvGrpSpPr>
        <p:grpSpPr>
          <a:xfrm>
            <a:off x="1275668" y="9329909"/>
            <a:ext cx="21835838" cy="6788607"/>
            <a:chOff x="1275668" y="9329909"/>
            <a:chExt cx="21835838" cy="6788607"/>
          </a:xfrm>
        </p:grpSpPr>
        <p:sp>
          <p:nvSpPr>
            <p:cNvPr id="4" name="Полилиния 3">
              <a:extLst>
                <a:ext uri="{FF2B5EF4-FFF2-40B4-BE49-F238E27FC236}">
                  <a16:creationId xmlns:a16="http://schemas.microsoft.com/office/drawing/2014/main" id="{D6310DF9-7F34-CFC3-79A2-72623D68D13C}"/>
                </a:ext>
              </a:extLst>
            </p:cNvPr>
            <p:cNvSpPr/>
            <p:nvPr/>
          </p:nvSpPr>
          <p:spPr>
            <a:xfrm>
              <a:off x="12193587" y="9329909"/>
              <a:ext cx="12563" cy="6788607"/>
            </a:xfrm>
            <a:custGeom>
              <a:avLst/>
              <a:gdLst>
                <a:gd name="connsiteX0" fmla="*/ 0 w 12563"/>
                <a:gd name="connsiteY0" fmla="*/ 0 h 6788607"/>
                <a:gd name="connsiteX1" fmla="*/ 0 w 12563"/>
                <a:gd name="connsiteY1" fmla="*/ 6788607 h 6788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63" h="6788607">
                  <a:moveTo>
                    <a:pt x="0" y="0"/>
                  </a:moveTo>
                  <a:lnTo>
                    <a:pt x="0" y="6788607"/>
                  </a:lnTo>
                </a:path>
              </a:pathLst>
            </a:custGeom>
            <a:noFill/>
            <a:ln w="25400" cap="sq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Полилиния 4">
              <a:extLst>
                <a:ext uri="{FF2B5EF4-FFF2-40B4-BE49-F238E27FC236}">
                  <a16:creationId xmlns:a16="http://schemas.microsoft.com/office/drawing/2014/main" id="{8FC3FED7-E87E-000E-8FEC-64DDCF2E05A0}"/>
                </a:ext>
              </a:extLst>
            </p:cNvPr>
            <p:cNvSpPr/>
            <p:nvPr/>
          </p:nvSpPr>
          <p:spPr>
            <a:xfrm>
              <a:off x="1634206" y="12512052"/>
              <a:ext cx="21289472" cy="12556"/>
            </a:xfrm>
            <a:custGeom>
              <a:avLst/>
              <a:gdLst>
                <a:gd name="connsiteX0" fmla="*/ 21289472 w 21289472"/>
                <a:gd name="connsiteY0" fmla="*/ 0 h 12556"/>
                <a:gd name="connsiteX1" fmla="*/ 0 w 21289472"/>
                <a:gd name="connsiteY1" fmla="*/ 0 h 1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89472" h="12556">
                  <a:moveTo>
                    <a:pt x="21289472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BEC8422E-F30A-6FEC-D57F-9B0BDDFC6339}"/>
                </a:ext>
              </a:extLst>
            </p:cNvPr>
            <p:cNvSpPr/>
            <p:nvPr/>
          </p:nvSpPr>
          <p:spPr>
            <a:xfrm>
              <a:off x="2737121" y="9410886"/>
              <a:ext cx="9461982" cy="6553646"/>
            </a:xfrm>
            <a:custGeom>
              <a:avLst/>
              <a:gdLst>
                <a:gd name="connsiteX0" fmla="*/ 9461982 w 9461982"/>
                <a:gd name="connsiteY0" fmla="*/ 3101167 h 6553646"/>
                <a:gd name="connsiteX1" fmla="*/ 1577787 w 9461982"/>
                <a:gd name="connsiteY1" fmla="*/ 343370 h 6553646"/>
                <a:gd name="connsiteX2" fmla="*/ 1577787 w 9461982"/>
                <a:gd name="connsiteY2" fmla="*/ 6283512 h 6553646"/>
                <a:gd name="connsiteX3" fmla="*/ 9461982 w 9461982"/>
                <a:gd name="connsiteY3" fmla="*/ 3101380 h 6553646"/>
                <a:gd name="connsiteX4" fmla="*/ 9461982 w 9461982"/>
                <a:gd name="connsiteY4" fmla="*/ 3101167 h 655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1982" h="6553646">
                  <a:moveTo>
                    <a:pt x="9461982" y="3101167"/>
                  </a:moveTo>
                  <a:cubicBezTo>
                    <a:pt x="6209322" y="555331"/>
                    <a:pt x="3441975" y="-640707"/>
                    <a:pt x="1577787" y="343370"/>
                  </a:cubicBezTo>
                  <a:cubicBezTo>
                    <a:pt x="-591132" y="1488291"/>
                    <a:pt x="-459700" y="5280032"/>
                    <a:pt x="1577787" y="6283512"/>
                  </a:cubicBezTo>
                  <a:cubicBezTo>
                    <a:pt x="3353576" y="7158267"/>
                    <a:pt x="6209322" y="5859167"/>
                    <a:pt x="9461982" y="3101380"/>
                  </a:cubicBezTo>
                  <a:lnTo>
                    <a:pt x="9461982" y="3101167"/>
                  </a:ln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DF33DD16-E96B-5547-44AB-0C53D8614373}"/>
                </a:ext>
              </a:extLst>
            </p:cNvPr>
            <p:cNvSpPr/>
            <p:nvPr/>
          </p:nvSpPr>
          <p:spPr>
            <a:xfrm>
              <a:off x="5455485" y="9333747"/>
              <a:ext cx="6743617" cy="6575756"/>
            </a:xfrm>
            <a:custGeom>
              <a:avLst/>
              <a:gdLst>
                <a:gd name="connsiteX0" fmla="*/ 6743618 w 6743617"/>
                <a:gd name="connsiteY0" fmla="*/ 3178306 h 6575756"/>
                <a:gd name="connsiteX1" fmla="*/ 1520631 w 6743617"/>
                <a:gd name="connsiteY1" fmla="*/ 59168 h 6575756"/>
                <a:gd name="connsiteX2" fmla="*/ 1520631 w 6743617"/>
                <a:gd name="connsiteY2" fmla="*/ 6523993 h 6575756"/>
                <a:gd name="connsiteX3" fmla="*/ 6743618 w 6743617"/>
                <a:gd name="connsiteY3" fmla="*/ 3178306 h 657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43617" h="6575756">
                  <a:moveTo>
                    <a:pt x="6743618" y="3178306"/>
                  </a:moveTo>
                  <a:cubicBezTo>
                    <a:pt x="4911418" y="1139629"/>
                    <a:pt x="2784936" y="-316355"/>
                    <a:pt x="1520631" y="59168"/>
                  </a:cubicBezTo>
                  <a:cubicBezTo>
                    <a:pt x="-559314" y="677111"/>
                    <a:pt x="-453753" y="5978658"/>
                    <a:pt x="1520631" y="6523993"/>
                  </a:cubicBezTo>
                  <a:cubicBezTo>
                    <a:pt x="2772435" y="6869686"/>
                    <a:pt x="4896291" y="5453765"/>
                    <a:pt x="6743618" y="3178306"/>
                  </a:cubicBez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BDD4B9F3-6F06-FAA6-1280-75E3F7177E64}"/>
                </a:ext>
              </a:extLst>
            </p:cNvPr>
            <p:cNvSpPr/>
            <p:nvPr/>
          </p:nvSpPr>
          <p:spPr>
            <a:xfrm>
              <a:off x="8704489" y="9330301"/>
              <a:ext cx="3494600" cy="6576567"/>
            </a:xfrm>
            <a:custGeom>
              <a:avLst/>
              <a:gdLst>
                <a:gd name="connsiteX0" fmla="*/ 3494601 w 3494600"/>
                <a:gd name="connsiteY0" fmla="*/ 3181752 h 6576567"/>
                <a:gd name="connsiteX1" fmla="*/ 932835 w 3494600"/>
                <a:gd name="connsiteY1" fmla="*/ 5460 h 6576567"/>
                <a:gd name="connsiteX2" fmla="*/ 932835 w 3494600"/>
                <a:gd name="connsiteY2" fmla="*/ 6571887 h 6576567"/>
                <a:gd name="connsiteX3" fmla="*/ 3494601 w 3494600"/>
                <a:gd name="connsiteY3" fmla="*/ 3181752 h 657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4600" h="6576567">
                  <a:moveTo>
                    <a:pt x="3494601" y="3181752"/>
                  </a:moveTo>
                  <a:cubicBezTo>
                    <a:pt x="2479499" y="1309355"/>
                    <a:pt x="1550168" y="-99061"/>
                    <a:pt x="932835" y="5460"/>
                  </a:cubicBezTo>
                  <a:cubicBezTo>
                    <a:pt x="-347175" y="222429"/>
                    <a:pt x="-274179" y="6391017"/>
                    <a:pt x="932835" y="6571887"/>
                  </a:cubicBezTo>
                  <a:cubicBezTo>
                    <a:pt x="1438213" y="6647624"/>
                    <a:pt x="2243086" y="5816677"/>
                    <a:pt x="3494601" y="3181752"/>
                  </a:cubicBez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 8">
              <a:extLst>
                <a:ext uri="{FF2B5EF4-FFF2-40B4-BE49-F238E27FC236}">
                  <a16:creationId xmlns:a16="http://schemas.microsoft.com/office/drawing/2014/main" id="{AA4AA47A-16F6-4558-65C1-A1C5FC2E2081}"/>
                </a:ext>
              </a:extLst>
            </p:cNvPr>
            <p:cNvSpPr/>
            <p:nvPr/>
          </p:nvSpPr>
          <p:spPr>
            <a:xfrm>
              <a:off x="12199103" y="9410886"/>
              <a:ext cx="9462017" cy="6553646"/>
            </a:xfrm>
            <a:custGeom>
              <a:avLst/>
              <a:gdLst>
                <a:gd name="connsiteX0" fmla="*/ 0 w 9462017"/>
                <a:gd name="connsiteY0" fmla="*/ 3101167 h 6553646"/>
                <a:gd name="connsiteX1" fmla="*/ 7884157 w 9462017"/>
                <a:gd name="connsiteY1" fmla="*/ 343370 h 6553646"/>
                <a:gd name="connsiteX2" fmla="*/ 7884157 w 9462017"/>
                <a:gd name="connsiteY2" fmla="*/ 6283512 h 6553646"/>
                <a:gd name="connsiteX3" fmla="*/ 0 w 9462017"/>
                <a:gd name="connsiteY3" fmla="*/ 3101380 h 6553646"/>
                <a:gd name="connsiteX4" fmla="*/ 0 w 9462017"/>
                <a:gd name="connsiteY4" fmla="*/ 3101167 h 655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2017" h="6553646">
                  <a:moveTo>
                    <a:pt x="0" y="3101167"/>
                  </a:moveTo>
                  <a:cubicBezTo>
                    <a:pt x="3252647" y="555331"/>
                    <a:pt x="6020070" y="-640707"/>
                    <a:pt x="7884157" y="343370"/>
                  </a:cubicBezTo>
                  <a:cubicBezTo>
                    <a:pt x="10053166" y="1488291"/>
                    <a:pt x="9921750" y="5280032"/>
                    <a:pt x="7884157" y="6283512"/>
                  </a:cubicBezTo>
                  <a:cubicBezTo>
                    <a:pt x="6108393" y="7158267"/>
                    <a:pt x="3252647" y="5859167"/>
                    <a:pt x="0" y="3101380"/>
                  </a:cubicBezTo>
                  <a:lnTo>
                    <a:pt x="0" y="3101167"/>
                  </a:ln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 9">
              <a:extLst>
                <a:ext uri="{FF2B5EF4-FFF2-40B4-BE49-F238E27FC236}">
                  <a16:creationId xmlns:a16="http://schemas.microsoft.com/office/drawing/2014/main" id="{F772D0FD-372B-D210-7E3D-2A641FBBDBE5}"/>
                </a:ext>
              </a:extLst>
            </p:cNvPr>
            <p:cNvSpPr/>
            <p:nvPr/>
          </p:nvSpPr>
          <p:spPr>
            <a:xfrm>
              <a:off x="12199103" y="9333747"/>
              <a:ext cx="6743655" cy="6575756"/>
            </a:xfrm>
            <a:custGeom>
              <a:avLst/>
              <a:gdLst>
                <a:gd name="connsiteX0" fmla="*/ 0 w 6743655"/>
                <a:gd name="connsiteY0" fmla="*/ 3178306 h 6575756"/>
                <a:gd name="connsiteX1" fmla="*/ 5223025 w 6743655"/>
                <a:gd name="connsiteY1" fmla="*/ 59168 h 6575756"/>
                <a:gd name="connsiteX2" fmla="*/ 5223025 w 6743655"/>
                <a:gd name="connsiteY2" fmla="*/ 6523993 h 6575756"/>
                <a:gd name="connsiteX3" fmla="*/ 0 w 6743655"/>
                <a:gd name="connsiteY3" fmla="*/ 3178306 h 657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43655" h="6575756">
                  <a:moveTo>
                    <a:pt x="0" y="3178306"/>
                  </a:moveTo>
                  <a:cubicBezTo>
                    <a:pt x="1832188" y="1139629"/>
                    <a:pt x="3958732" y="-316355"/>
                    <a:pt x="5223025" y="59168"/>
                  </a:cubicBezTo>
                  <a:cubicBezTo>
                    <a:pt x="7302956" y="677111"/>
                    <a:pt x="7197422" y="5978658"/>
                    <a:pt x="5223025" y="6523993"/>
                  </a:cubicBezTo>
                  <a:cubicBezTo>
                    <a:pt x="3971170" y="6869686"/>
                    <a:pt x="1847389" y="5453765"/>
                    <a:pt x="0" y="3178306"/>
                  </a:cubicBez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3D316EA9-7C31-CEE7-2F28-5663AFAC7012}"/>
                </a:ext>
              </a:extLst>
            </p:cNvPr>
            <p:cNvSpPr/>
            <p:nvPr/>
          </p:nvSpPr>
          <p:spPr>
            <a:xfrm>
              <a:off x="12199103" y="9330301"/>
              <a:ext cx="3494590" cy="6576567"/>
            </a:xfrm>
            <a:custGeom>
              <a:avLst/>
              <a:gdLst>
                <a:gd name="connsiteX0" fmla="*/ 0 w 3494590"/>
                <a:gd name="connsiteY0" fmla="*/ 3181752 h 6576567"/>
                <a:gd name="connsiteX1" fmla="*/ 2561765 w 3494590"/>
                <a:gd name="connsiteY1" fmla="*/ 5460 h 6576567"/>
                <a:gd name="connsiteX2" fmla="*/ 2561765 w 3494590"/>
                <a:gd name="connsiteY2" fmla="*/ 6571887 h 6576567"/>
                <a:gd name="connsiteX3" fmla="*/ 0 w 3494590"/>
                <a:gd name="connsiteY3" fmla="*/ 3181752 h 6576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4590" h="6576567">
                  <a:moveTo>
                    <a:pt x="0" y="3181752"/>
                  </a:moveTo>
                  <a:cubicBezTo>
                    <a:pt x="1015115" y="1309355"/>
                    <a:pt x="1944507" y="-99061"/>
                    <a:pt x="2561765" y="5460"/>
                  </a:cubicBezTo>
                  <a:cubicBezTo>
                    <a:pt x="3841762" y="222429"/>
                    <a:pt x="3768768" y="6391017"/>
                    <a:pt x="2561765" y="6571887"/>
                  </a:cubicBezTo>
                  <a:cubicBezTo>
                    <a:pt x="2056451" y="6647624"/>
                    <a:pt x="1251515" y="5816677"/>
                    <a:pt x="0" y="3181752"/>
                  </a:cubicBezTo>
                  <a:close/>
                </a:path>
              </a:pathLst>
            </a:custGeom>
            <a:noFill/>
            <a:ln w="25400" cap="rnd">
              <a:solidFill>
                <a:srgbClr val="41414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 11">
              <a:extLst>
                <a:ext uri="{FF2B5EF4-FFF2-40B4-BE49-F238E27FC236}">
                  <a16:creationId xmlns:a16="http://schemas.microsoft.com/office/drawing/2014/main" id="{1B56148A-E1FD-55C2-3B84-7349DE5A486F}"/>
                </a:ext>
              </a:extLst>
            </p:cNvPr>
            <p:cNvSpPr/>
            <p:nvPr/>
          </p:nvSpPr>
          <p:spPr>
            <a:xfrm>
              <a:off x="1275668" y="12368474"/>
              <a:ext cx="276403" cy="276233"/>
            </a:xfrm>
            <a:custGeom>
              <a:avLst/>
              <a:gdLst>
                <a:gd name="connsiteX0" fmla="*/ 138202 w 276403"/>
                <a:gd name="connsiteY0" fmla="*/ 276233 h 276233"/>
                <a:gd name="connsiteX1" fmla="*/ 276403 w 276403"/>
                <a:gd name="connsiteY1" fmla="*/ 138117 h 276233"/>
                <a:gd name="connsiteX2" fmla="*/ 138202 w 276403"/>
                <a:gd name="connsiteY2" fmla="*/ 0 h 276233"/>
                <a:gd name="connsiteX3" fmla="*/ 0 w 276403"/>
                <a:gd name="connsiteY3" fmla="*/ 138117 h 276233"/>
                <a:gd name="connsiteX4" fmla="*/ 138202 w 276403"/>
                <a:gd name="connsiteY4" fmla="*/ 276233 h 27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403" h="276233">
                  <a:moveTo>
                    <a:pt x="138202" y="276233"/>
                  </a:moveTo>
                  <a:cubicBezTo>
                    <a:pt x="214528" y="276233"/>
                    <a:pt x="276403" y="214395"/>
                    <a:pt x="276403" y="138117"/>
                  </a:cubicBezTo>
                  <a:cubicBezTo>
                    <a:pt x="276403" y="61839"/>
                    <a:pt x="214528" y="0"/>
                    <a:pt x="138202" y="0"/>
                  </a:cubicBezTo>
                  <a:cubicBezTo>
                    <a:pt x="61875" y="0"/>
                    <a:pt x="0" y="61839"/>
                    <a:pt x="0" y="138117"/>
                  </a:cubicBezTo>
                  <a:cubicBezTo>
                    <a:pt x="0" y="214395"/>
                    <a:pt x="61875" y="276233"/>
                    <a:pt x="138202" y="276233"/>
                  </a:cubicBezTo>
                  <a:close/>
                </a:path>
              </a:pathLst>
            </a:custGeom>
            <a:solidFill>
              <a:srgbClr val="414141"/>
            </a:solidFill>
            <a:ln w="125601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F974EDDE-4F88-7420-5C04-114E93EB8ECA}"/>
                </a:ext>
              </a:extLst>
            </p:cNvPr>
            <p:cNvSpPr/>
            <p:nvPr/>
          </p:nvSpPr>
          <p:spPr>
            <a:xfrm>
              <a:off x="3398946" y="10246501"/>
              <a:ext cx="276403" cy="276233"/>
            </a:xfrm>
            <a:custGeom>
              <a:avLst/>
              <a:gdLst>
                <a:gd name="connsiteX0" fmla="*/ 276403 w 276403"/>
                <a:gd name="connsiteY0" fmla="*/ 138118 h 276233"/>
                <a:gd name="connsiteX1" fmla="*/ 138202 w 276403"/>
                <a:gd name="connsiteY1" fmla="*/ 276233 h 276233"/>
                <a:gd name="connsiteX2" fmla="*/ 0 w 276403"/>
                <a:gd name="connsiteY2" fmla="*/ 138118 h 276233"/>
                <a:gd name="connsiteX3" fmla="*/ 138202 w 276403"/>
                <a:gd name="connsiteY3" fmla="*/ 0 h 276233"/>
                <a:gd name="connsiteX4" fmla="*/ 276403 w 276403"/>
                <a:gd name="connsiteY4" fmla="*/ 138118 h 27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403" h="276233">
                  <a:moveTo>
                    <a:pt x="276403" y="138118"/>
                  </a:moveTo>
                  <a:cubicBezTo>
                    <a:pt x="276403" y="214397"/>
                    <a:pt x="214526" y="276233"/>
                    <a:pt x="138202" y="276233"/>
                  </a:cubicBezTo>
                  <a:cubicBezTo>
                    <a:pt x="61877" y="276233"/>
                    <a:pt x="0" y="214397"/>
                    <a:pt x="0" y="138118"/>
                  </a:cubicBezTo>
                  <a:cubicBezTo>
                    <a:pt x="0" y="61839"/>
                    <a:pt x="61877" y="0"/>
                    <a:pt x="138202" y="0"/>
                  </a:cubicBezTo>
                  <a:cubicBezTo>
                    <a:pt x="214526" y="0"/>
                    <a:pt x="276403" y="61839"/>
                    <a:pt x="276403" y="138118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rgbClr val="41414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0B63BD72-B38E-5143-7DE0-5CDE607A444C}"/>
                </a:ext>
              </a:extLst>
            </p:cNvPr>
            <p:cNvSpPr/>
            <p:nvPr/>
          </p:nvSpPr>
          <p:spPr>
            <a:xfrm>
              <a:off x="18374963" y="14616008"/>
              <a:ext cx="276403" cy="276233"/>
            </a:xfrm>
            <a:custGeom>
              <a:avLst/>
              <a:gdLst>
                <a:gd name="connsiteX0" fmla="*/ 276403 w 276403"/>
                <a:gd name="connsiteY0" fmla="*/ 138117 h 276233"/>
                <a:gd name="connsiteX1" fmla="*/ 138202 w 276403"/>
                <a:gd name="connsiteY1" fmla="*/ 276233 h 276233"/>
                <a:gd name="connsiteX2" fmla="*/ 0 w 276403"/>
                <a:gd name="connsiteY2" fmla="*/ 138117 h 276233"/>
                <a:gd name="connsiteX3" fmla="*/ 138202 w 276403"/>
                <a:gd name="connsiteY3" fmla="*/ 0 h 276233"/>
                <a:gd name="connsiteX4" fmla="*/ 276403 w 276403"/>
                <a:gd name="connsiteY4" fmla="*/ 138117 h 27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403" h="276233">
                  <a:moveTo>
                    <a:pt x="276403" y="138117"/>
                  </a:moveTo>
                  <a:cubicBezTo>
                    <a:pt x="276403" y="214395"/>
                    <a:pt x="214589" y="276233"/>
                    <a:pt x="138202" y="276233"/>
                  </a:cubicBezTo>
                  <a:cubicBezTo>
                    <a:pt x="61814" y="276233"/>
                    <a:pt x="0" y="214395"/>
                    <a:pt x="0" y="138117"/>
                  </a:cubicBezTo>
                  <a:cubicBezTo>
                    <a:pt x="0" y="61838"/>
                    <a:pt x="61814" y="0"/>
                    <a:pt x="138202" y="0"/>
                  </a:cubicBezTo>
                  <a:cubicBezTo>
                    <a:pt x="214589" y="0"/>
                    <a:pt x="276403" y="61838"/>
                    <a:pt x="276403" y="138117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rgbClr val="41414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AADA902D-B7B5-0C24-21CD-50FE56BA2D1E}"/>
                </a:ext>
              </a:extLst>
            </p:cNvPr>
            <p:cNvSpPr/>
            <p:nvPr/>
          </p:nvSpPr>
          <p:spPr>
            <a:xfrm>
              <a:off x="22835103" y="12368474"/>
              <a:ext cx="276403" cy="276233"/>
            </a:xfrm>
            <a:custGeom>
              <a:avLst/>
              <a:gdLst>
                <a:gd name="connsiteX0" fmla="*/ 138202 w 276403"/>
                <a:gd name="connsiteY0" fmla="*/ 276233 h 276233"/>
                <a:gd name="connsiteX1" fmla="*/ 276403 w 276403"/>
                <a:gd name="connsiteY1" fmla="*/ 138117 h 276233"/>
                <a:gd name="connsiteX2" fmla="*/ 138202 w 276403"/>
                <a:gd name="connsiteY2" fmla="*/ 0 h 276233"/>
                <a:gd name="connsiteX3" fmla="*/ 0 w 276403"/>
                <a:gd name="connsiteY3" fmla="*/ 138117 h 276233"/>
                <a:gd name="connsiteX4" fmla="*/ 138202 w 276403"/>
                <a:gd name="connsiteY4" fmla="*/ 276233 h 27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403" h="276233">
                  <a:moveTo>
                    <a:pt x="138202" y="276233"/>
                  </a:moveTo>
                  <a:cubicBezTo>
                    <a:pt x="214589" y="276233"/>
                    <a:pt x="276403" y="214395"/>
                    <a:pt x="276403" y="138117"/>
                  </a:cubicBezTo>
                  <a:cubicBezTo>
                    <a:pt x="276403" y="61839"/>
                    <a:pt x="214589" y="0"/>
                    <a:pt x="138202" y="0"/>
                  </a:cubicBezTo>
                  <a:cubicBezTo>
                    <a:pt x="61814" y="0"/>
                    <a:pt x="0" y="61839"/>
                    <a:pt x="0" y="138117"/>
                  </a:cubicBezTo>
                  <a:cubicBezTo>
                    <a:pt x="0" y="214395"/>
                    <a:pt x="61814" y="276233"/>
                    <a:pt x="138202" y="276233"/>
                  </a:cubicBezTo>
                  <a:close/>
                </a:path>
              </a:pathLst>
            </a:custGeom>
            <a:solidFill>
              <a:srgbClr val="414141"/>
            </a:solidFill>
            <a:ln w="125601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6" name="Shape 11">
            <a:extLst>
              <a:ext uri="{FF2B5EF4-FFF2-40B4-BE49-F238E27FC236}">
                <a16:creationId xmlns:a16="http://schemas.microsoft.com/office/drawing/2014/main" id="{B29D1643-47F3-DD23-3A72-04B2C0D343F8}"/>
              </a:ext>
            </a:extLst>
          </p:cNvPr>
          <p:cNvSpPr>
            <a:spLocks/>
          </p:cNvSpPr>
          <p:nvPr userDrawn="1"/>
        </p:nvSpPr>
        <p:spPr>
          <a:xfrm>
            <a:off x="1219352" y="2458165"/>
            <a:ext cx="10786986" cy="5135556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17" name="Shape 11">
            <a:extLst>
              <a:ext uri="{FF2B5EF4-FFF2-40B4-BE49-F238E27FC236}">
                <a16:creationId xmlns:a16="http://schemas.microsoft.com/office/drawing/2014/main" id="{CF1469F9-BE69-BB64-0A94-12107B9A1174}"/>
              </a:ext>
            </a:extLst>
          </p:cNvPr>
          <p:cNvSpPr>
            <a:spLocks/>
          </p:cNvSpPr>
          <p:nvPr userDrawn="1"/>
        </p:nvSpPr>
        <p:spPr>
          <a:xfrm>
            <a:off x="12387338" y="2458165"/>
            <a:ext cx="10786986" cy="5135556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3F60C5DE-79D7-8F61-E4C8-96CBF670E2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54190" y="3504834"/>
            <a:ext cx="8638747" cy="5432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dirty="0" smtClean="0">
                <a:solidFill>
                  <a:schemeClr val="accent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Подзаголовок 1</a:t>
            </a:r>
          </a:p>
        </p:txBody>
      </p:sp>
      <p:sp>
        <p:nvSpPr>
          <p:cNvPr id="23" name="Текст 14">
            <a:extLst>
              <a:ext uri="{FF2B5EF4-FFF2-40B4-BE49-F238E27FC236}">
                <a16:creationId xmlns:a16="http://schemas.microsoft.com/office/drawing/2014/main" id="{C929E4A1-B0B8-9FDC-604F-520976BB60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22176" y="3504834"/>
            <a:ext cx="8638747" cy="5432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dirty="0" smtClean="0">
                <a:solidFill>
                  <a:schemeClr val="accent2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Подзаголовок 2</a:t>
            </a:r>
          </a:p>
        </p:txBody>
      </p:sp>
      <p:sp>
        <p:nvSpPr>
          <p:cNvPr id="24" name="Текст 55">
            <a:extLst>
              <a:ext uri="{FF2B5EF4-FFF2-40B4-BE49-F238E27FC236}">
                <a16:creationId xmlns:a16="http://schemas.microsoft.com/office/drawing/2014/main" id="{FDBD3E6D-6DED-7D5C-997F-B82001D4BAE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754190" y="4540426"/>
            <a:ext cx="9725739" cy="1494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36FE4251-EDFE-CBFC-CAE0-A1EFFFE5A24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922176" y="4540426"/>
            <a:ext cx="9725739" cy="1494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18" name="Номер слайда 2">
            <a:extLst>
              <a:ext uri="{FF2B5EF4-FFF2-40B4-BE49-F238E27FC236}">
                <a16:creationId xmlns:a16="http://schemas.microsoft.com/office/drawing/2014/main" id="{C4F319E4-B88C-AAFF-38E6-99E632B153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06671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лаш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103AA4AF-D8EE-EBDD-0F2A-10F8B2CD8D64}"/>
              </a:ext>
            </a:extLst>
          </p:cNvPr>
          <p:cNvSpPr/>
          <p:nvPr userDrawn="1"/>
        </p:nvSpPr>
        <p:spPr>
          <a:xfrm>
            <a:off x="16105613" y="5747753"/>
            <a:ext cx="7062083" cy="435610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D4ACAC18-1259-B428-74DB-04773FAFE81A}"/>
              </a:ext>
            </a:extLst>
          </p:cNvPr>
          <p:cNvSpPr/>
          <p:nvPr userDrawn="1"/>
        </p:nvSpPr>
        <p:spPr>
          <a:xfrm>
            <a:off x="8662483" y="5747753"/>
            <a:ext cx="7062083" cy="435610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sp>
        <p:nvSpPr>
          <p:cNvPr id="14" name="Shape 8">
            <a:extLst>
              <a:ext uri="{FF2B5EF4-FFF2-40B4-BE49-F238E27FC236}">
                <a16:creationId xmlns:a16="http://schemas.microsoft.com/office/drawing/2014/main" id="{47A85605-A823-4493-E8FE-0BBEAAF8E668}"/>
              </a:ext>
            </a:extLst>
          </p:cNvPr>
          <p:cNvSpPr/>
          <p:nvPr userDrawn="1"/>
        </p:nvSpPr>
        <p:spPr>
          <a:xfrm>
            <a:off x="1219352" y="5747753"/>
            <a:ext cx="7062083" cy="435610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sp>
        <p:nvSpPr>
          <p:cNvPr id="18" name="Текст 7">
            <a:extLst>
              <a:ext uri="{FF2B5EF4-FFF2-40B4-BE49-F238E27FC236}">
                <a16:creationId xmlns:a16="http://schemas.microsoft.com/office/drawing/2014/main" id="{84C5389A-D7C3-B5E3-47F8-6FDCC35071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2" y="2890253"/>
            <a:ext cx="9394860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19" name="Текст 55">
            <a:extLst>
              <a:ext uri="{FF2B5EF4-FFF2-40B4-BE49-F238E27FC236}">
                <a16:creationId xmlns:a16="http://schemas.microsoft.com/office/drawing/2014/main" id="{AAC206CD-BF6F-AA7C-7493-1155D1A9280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27416" y="7436853"/>
            <a:ext cx="6167647" cy="21382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</a:t>
            </a:r>
          </a:p>
        </p:txBody>
      </p:sp>
      <p:sp>
        <p:nvSpPr>
          <p:cNvPr id="20" name="Текст 55">
            <a:extLst>
              <a:ext uri="{FF2B5EF4-FFF2-40B4-BE49-F238E27FC236}">
                <a16:creationId xmlns:a16="http://schemas.microsoft.com/office/drawing/2014/main" id="{C8D1DE36-B7A4-4C25-BE13-8C35B85CA3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70546" y="7436853"/>
            <a:ext cx="6167647" cy="21382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</a:t>
            </a:r>
          </a:p>
        </p:txBody>
      </p:sp>
      <p:sp>
        <p:nvSpPr>
          <p:cNvPr id="21" name="Текст 55">
            <a:extLst>
              <a:ext uri="{FF2B5EF4-FFF2-40B4-BE49-F238E27FC236}">
                <a16:creationId xmlns:a16="http://schemas.microsoft.com/office/drawing/2014/main" id="{4F57185B-0BE0-5F4A-EAD7-7339EA2D9E8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613676" y="7436853"/>
            <a:ext cx="6167647" cy="21382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</a:t>
            </a:r>
          </a:p>
        </p:txBody>
      </p:sp>
      <p:sp>
        <p:nvSpPr>
          <p:cNvPr id="22" name="Текст 55">
            <a:extLst>
              <a:ext uri="{FF2B5EF4-FFF2-40B4-BE49-F238E27FC236}">
                <a16:creationId xmlns:a16="http://schemas.microsoft.com/office/drawing/2014/main" id="{1E833D5F-87DE-7E99-F2AD-09E4014E711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27417" y="6841103"/>
            <a:ext cx="6091218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bg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9" name="Текст 55">
            <a:extLst>
              <a:ext uri="{FF2B5EF4-FFF2-40B4-BE49-F238E27FC236}">
                <a16:creationId xmlns:a16="http://schemas.microsoft.com/office/drawing/2014/main" id="{929FC0B3-0C14-BD7A-0E48-A9771871843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170546" y="6841103"/>
            <a:ext cx="6091218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bg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0" name="Текст 55">
            <a:extLst>
              <a:ext uri="{FF2B5EF4-FFF2-40B4-BE49-F238E27FC236}">
                <a16:creationId xmlns:a16="http://schemas.microsoft.com/office/drawing/2014/main" id="{D64AD4C2-5A6F-CCA7-D6DD-E78E90555E6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6613676" y="6841103"/>
            <a:ext cx="6091218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bg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6E31B22-FAC6-A373-EB24-E41AAF7389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45867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лашки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596A5FAA-599F-FE2C-F495-0E283B8D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18" name="Shape 3">
            <a:extLst>
              <a:ext uri="{FF2B5EF4-FFF2-40B4-BE49-F238E27FC236}">
                <a16:creationId xmlns:a16="http://schemas.microsoft.com/office/drawing/2014/main" id="{3DE0BB0E-CB2A-F66F-E0AC-CAE77ADE40FA}"/>
              </a:ext>
            </a:extLst>
          </p:cNvPr>
          <p:cNvSpPr/>
          <p:nvPr userDrawn="1"/>
        </p:nvSpPr>
        <p:spPr>
          <a:xfrm>
            <a:off x="16105613" y="4775200"/>
            <a:ext cx="7062083" cy="6731000"/>
          </a:xfrm>
          <a:prstGeom prst="rect">
            <a:avLst/>
          </a:prstGeom>
          <a:solidFill>
            <a:srgbClr val="FAFAFA">
              <a:alpha val="100000"/>
            </a:srgbClr>
          </a:solidFill>
          <a:ln/>
        </p:spPr>
      </p:sp>
      <p:sp>
        <p:nvSpPr>
          <p:cNvPr id="21" name="Shape 7">
            <a:extLst>
              <a:ext uri="{FF2B5EF4-FFF2-40B4-BE49-F238E27FC236}">
                <a16:creationId xmlns:a16="http://schemas.microsoft.com/office/drawing/2014/main" id="{E7FA60B3-5DAE-3CFF-C457-3039D47EA5D4}"/>
              </a:ext>
            </a:extLst>
          </p:cNvPr>
          <p:cNvSpPr/>
          <p:nvPr userDrawn="1"/>
        </p:nvSpPr>
        <p:spPr>
          <a:xfrm>
            <a:off x="8662483" y="4775200"/>
            <a:ext cx="7062083" cy="6731000"/>
          </a:xfrm>
          <a:prstGeom prst="rect">
            <a:avLst/>
          </a:prstGeom>
          <a:solidFill>
            <a:srgbClr val="FAFAFA">
              <a:alpha val="100000"/>
            </a:srgbClr>
          </a:solidFill>
          <a:ln/>
        </p:spPr>
      </p:sp>
      <p:sp>
        <p:nvSpPr>
          <p:cNvPr id="28" name="Shape 11">
            <a:extLst>
              <a:ext uri="{FF2B5EF4-FFF2-40B4-BE49-F238E27FC236}">
                <a16:creationId xmlns:a16="http://schemas.microsoft.com/office/drawing/2014/main" id="{139F5E0A-BC57-F663-3F5E-A2E209626F1D}"/>
              </a:ext>
            </a:extLst>
          </p:cNvPr>
          <p:cNvSpPr/>
          <p:nvPr userDrawn="1"/>
        </p:nvSpPr>
        <p:spPr>
          <a:xfrm>
            <a:off x="1219352" y="4775200"/>
            <a:ext cx="7062083" cy="6731000"/>
          </a:xfrm>
          <a:prstGeom prst="rect">
            <a:avLst/>
          </a:prstGeom>
          <a:solidFill>
            <a:srgbClr val="FAFAFA">
              <a:alpha val="100000"/>
            </a:srgbClr>
          </a:solidFill>
          <a:ln/>
        </p:spPr>
      </p:sp>
      <p:sp>
        <p:nvSpPr>
          <p:cNvPr id="31" name="Текст 7">
            <a:extLst>
              <a:ext uri="{FF2B5EF4-FFF2-40B4-BE49-F238E27FC236}">
                <a16:creationId xmlns:a16="http://schemas.microsoft.com/office/drawing/2014/main" id="{1F72E04F-3072-F9EF-AAFC-DC249C3394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817780"/>
            <a:ext cx="9394860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32" name="Текст 14">
            <a:extLst>
              <a:ext uri="{FF2B5EF4-FFF2-40B4-BE49-F238E27FC236}">
                <a16:creationId xmlns:a16="http://schemas.microsoft.com/office/drawing/2014/main" id="{777BEE66-14D5-EB0B-9D76-D06B6F9B00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9351" y="2438400"/>
            <a:ext cx="9394860" cy="5432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dirty="0" smtClean="0">
                <a:solidFill>
                  <a:schemeClr val="bg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3" name="Текст 55">
            <a:extLst>
              <a:ext uri="{FF2B5EF4-FFF2-40B4-BE49-F238E27FC236}">
                <a16:creationId xmlns:a16="http://schemas.microsoft.com/office/drawing/2014/main" id="{3D608449-63FC-8436-552B-D62CAD75403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27416" y="6464300"/>
            <a:ext cx="6167647" cy="43183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marR="0" lvl="0" indent="0" algn="l" defTabSz="1485991" rtl="0" eaLnBrk="1" fontAlgn="auto" latinLnBrk="0" hangingPunct="1">
              <a:lnSpc>
                <a:spcPts val="3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  <a:br>
              <a:rPr lang="ru-RU" dirty="0"/>
            </a:b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</p:txBody>
      </p:sp>
      <p:sp>
        <p:nvSpPr>
          <p:cNvPr id="34" name="Текст 55">
            <a:extLst>
              <a:ext uri="{FF2B5EF4-FFF2-40B4-BE49-F238E27FC236}">
                <a16:creationId xmlns:a16="http://schemas.microsoft.com/office/drawing/2014/main" id="{C042E17F-E521-7FDF-7F68-09956647D88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27416" y="5854700"/>
            <a:ext cx="6091218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accent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5" name="Текст 55">
            <a:extLst>
              <a:ext uri="{FF2B5EF4-FFF2-40B4-BE49-F238E27FC236}">
                <a16:creationId xmlns:a16="http://schemas.microsoft.com/office/drawing/2014/main" id="{4F832DAF-3174-B142-229D-FB656BC7E94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70546" y="6464300"/>
            <a:ext cx="6167647" cy="43183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marR="0" lvl="0" indent="0" algn="l" defTabSz="1485991" rtl="0" eaLnBrk="1" fontAlgn="auto" latinLnBrk="0" hangingPunct="1">
              <a:lnSpc>
                <a:spcPts val="3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  <a:br>
              <a:rPr lang="ru-RU" dirty="0"/>
            </a:b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</p:txBody>
      </p:sp>
      <p:sp>
        <p:nvSpPr>
          <p:cNvPr id="36" name="Текст 55">
            <a:extLst>
              <a:ext uri="{FF2B5EF4-FFF2-40B4-BE49-F238E27FC236}">
                <a16:creationId xmlns:a16="http://schemas.microsoft.com/office/drawing/2014/main" id="{52857B92-2118-2201-4C6D-13FF88D0F0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613676" y="6464300"/>
            <a:ext cx="6167647" cy="43183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marR="0" lvl="0" indent="0" algn="l" defTabSz="1485991" rtl="0" eaLnBrk="1" fontAlgn="auto" latinLnBrk="0" hangingPunct="1">
              <a:lnSpc>
                <a:spcPts val="3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  <a:br>
              <a:rPr lang="ru-RU" dirty="0"/>
            </a:b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</p:txBody>
      </p:sp>
      <p:sp>
        <p:nvSpPr>
          <p:cNvPr id="37" name="Текст 55">
            <a:extLst>
              <a:ext uri="{FF2B5EF4-FFF2-40B4-BE49-F238E27FC236}">
                <a16:creationId xmlns:a16="http://schemas.microsoft.com/office/drawing/2014/main" id="{5889C5FC-D3FF-A57F-98CF-484632156F7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170546" y="5854700"/>
            <a:ext cx="6091218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accent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8" name="Текст 55">
            <a:extLst>
              <a:ext uri="{FF2B5EF4-FFF2-40B4-BE49-F238E27FC236}">
                <a16:creationId xmlns:a16="http://schemas.microsoft.com/office/drawing/2014/main" id="{7251EAF3-1428-F8AB-8B9B-F9C3AEBBC5E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6613676" y="5854700"/>
            <a:ext cx="6091218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accent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109265AC-E654-E23A-F0CC-76234A760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266035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лашки + перекрест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596A5FAA-599F-FE2C-F495-0E283B8D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31" name="Текст 7">
            <a:extLst>
              <a:ext uri="{FF2B5EF4-FFF2-40B4-BE49-F238E27FC236}">
                <a16:creationId xmlns:a16="http://schemas.microsoft.com/office/drawing/2014/main" id="{1F72E04F-3072-F9EF-AAFC-DC249C3394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817780"/>
            <a:ext cx="9394860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32" name="Текст 14">
            <a:extLst>
              <a:ext uri="{FF2B5EF4-FFF2-40B4-BE49-F238E27FC236}">
                <a16:creationId xmlns:a16="http://schemas.microsoft.com/office/drawing/2014/main" id="{777BEE66-14D5-EB0B-9D76-D06B6F9B00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9351" y="2438400"/>
            <a:ext cx="9394860" cy="5432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dirty="0" smtClean="0">
                <a:solidFill>
                  <a:schemeClr val="bg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Подзаголовок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76BC5FCE-7099-BE48-D622-FA5B5192E844}"/>
              </a:ext>
            </a:extLst>
          </p:cNvPr>
          <p:cNvCxnSpPr>
            <a:cxnSpLocks/>
          </p:cNvCxnSpPr>
          <p:nvPr userDrawn="1"/>
        </p:nvCxnSpPr>
        <p:spPr>
          <a:xfrm>
            <a:off x="1219352" y="4102100"/>
            <a:ext cx="6706438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4A3D35F-17C3-B35A-D4FD-B89FFD11B5F7}"/>
              </a:ext>
            </a:extLst>
          </p:cNvPr>
          <p:cNvCxnSpPr>
            <a:cxnSpLocks/>
          </p:cNvCxnSpPr>
          <p:nvPr userDrawn="1"/>
        </p:nvCxnSpPr>
        <p:spPr>
          <a:xfrm>
            <a:off x="1219352" y="12511088"/>
            <a:ext cx="6706438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027C5694-14A2-5B9D-CEBE-B0D40D8804E5}"/>
              </a:ext>
            </a:extLst>
          </p:cNvPr>
          <p:cNvCxnSpPr>
            <a:cxnSpLocks/>
          </p:cNvCxnSpPr>
          <p:nvPr userDrawn="1"/>
        </p:nvCxnSpPr>
        <p:spPr>
          <a:xfrm>
            <a:off x="8840305" y="4102100"/>
            <a:ext cx="6706438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60F059A7-F3C3-F988-131C-D8AE6519656D}"/>
              </a:ext>
            </a:extLst>
          </p:cNvPr>
          <p:cNvCxnSpPr>
            <a:cxnSpLocks/>
          </p:cNvCxnSpPr>
          <p:nvPr userDrawn="1"/>
        </p:nvCxnSpPr>
        <p:spPr>
          <a:xfrm>
            <a:off x="8840305" y="12511088"/>
            <a:ext cx="6706438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6477AC1D-40E2-F58D-2A7D-C01D6C10AAAE}"/>
              </a:ext>
            </a:extLst>
          </p:cNvPr>
          <p:cNvCxnSpPr>
            <a:cxnSpLocks/>
          </p:cNvCxnSpPr>
          <p:nvPr userDrawn="1"/>
        </p:nvCxnSpPr>
        <p:spPr>
          <a:xfrm>
            <a:off x="16461257" y="4102100"/>
            <a:ext cx="6706438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95075BD-A590-BDD8-8DA5-1147519D7669}"/>
              </a:ext>
            </a:extLst>
          </p:cNvPr>
          <p:cNvCxnSpPr>
            <a:cxnSpLocks/>
          </p:cNvCxnSpPr>
          <p:nvPr userDrawn="1"/>
        </p:nvCxnSpPr>
        <p:spPr>
          <a:xfrm>
            <a:off x="16461257" y="12511088"/>
            <a:ext cx="6706438" cy="0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5F018F4-577E-2F8C-171C-7C94839D0861}"/>
              </a:ext>
            </a:extLst>
          </p:cNvPr>
          <p:cNvCxnSpPr>
            <a:cxnSpLocks/>
          </p:cNvCxnSpPr>
          <p:nvPr userDrawn="1"/>
        </p:nvCxnSpPr>
        <p:spPr>
          <a:xfrm>
            <a:off x="8380252" y="4546600"/>
            <a:ext cx="0" cy="7394525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Текст 55">
            <a:extLst>
              <a:ext uri="{FF2B5EF4-FFF2-40B4-BE49-F238E27FC236}">
                <a16:creationId xmlns:a16="http://schemas.microsoft.com/office/drawing/2014/main" id="{E9F9F016-14C9-A8F9-F9D2-55873A8A745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9352" y="5219700"/>
            <a:ext cx="6167647" cy="65723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  <a:p>
            <a:pPr marL="0" marR="0" lvl="0" indent="0" algn="l" defTabSz="1485991" rtl="0" eaLnBrk="1" fontAlgn="auto" latinLnBrk="0" hangingPunct="1">
              <a:lnSpc>
                <a:spcPts val="3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  <a:br>
              <a:rPr lang="ru-RU" dirty="0"/>
            </a:b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0700B29B-4077-93FF-C4B9-2A34A88F2D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19352" y="4610100"/>
            <a:ext cx="6091218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bg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9" name="Текст 55">
            <a:extLst>
              <a:ext uri="{FF2B5EF4-FFF2-40B4-BE49-F238E27FC236}">
                <a16:creationId xmlns:a16="http://schemas.microsoft.com/office/drawing/2014/main" id="{A97097F6-5AC6-2031-00CF-BC42C185CB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840305" y="5219700"/>
            <a:ext cx="6167647" cy="65723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  <a:p>
            <a:pPr marL="0" marR="0" lvl="0" indent="0" algn="l" defTabSz="1485991" rtl="0" eaLnBrk="1" fontAlgn="auto" latinLnBrk="0" hangingPunct="1">
              <a:lnSpc>
                <a:spcPts val="3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  <a:br>
              <a:rPr lang="ru-RU" dirty="0"/>
            </a:b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</p:txBody>
      </p:sp>
      <p:sp>
        <p:nvSpPr>
          <p:cNvPr id="20" name="Текст 55">
            <a:extLst>
              <a:ext uri="{FF2B5EF4-FFF2-40B4-BE49-F238E27FC236}">
                <a16:creationId xmlns:a16="http://schemas.microsoft.com/office/drawing/2014/main" id="{D5B9E0A5-538D-C655-0AE3-7850AF5FB9E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461257" y="5219700"/>
            <a:ext cx="6167647" cy="65723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  <a:p>
            <a:pPr marL="0" marR="0" lvl="0" indent="0" algn="l" defTabSz="1485991" rtl="0" eaLnBrk="1" fontAlgn="auto" latinLnBrk="0" hangingPunct="1">
              <a:lnSpc>
                <a:spcPts val="3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  <a:br>
              <a:rPr lang="ru-RU" dirty="0"/>
            </a:b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</a:t>
            </a:r>
            <a:br>
              <a:rPr lang="ru-RU" dirty="0"/>
            </a:br>
            <a:r>
              <a:rPr lang="ru-RU" dirty="0"/>
              <a:t>получить конкретный ответ или проверить чей-то готовый вывод.</a:t>
            </a:r>
          </a:p>
        </p:txBody>
      </p:sp>
      <p:sp>
        <p:nvSpPr>
          <p:cNvPr id="22" name="Текст 55">
            <a:extLst>
              <a:ext uri="{FF2B5EF4-FFF2-40B4-BE49-F238E27FC236}">
                <a16:creationId xmlns:a16="http://schemas.microsoft.com/office/drawing/2014/main" id="{3E7367DD-D27C-C0F1-0DB1-0BC6589FC7A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40305" y="4610100"/>
            <a:ext cx="6091218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bg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3" name="Текст 55">
            <a:extLst>
              <a:ext uri="{FF2B5EF4-FFF2-40B4-BE49-F238E27FC236}">
                <a16:creationId xmlns:a16="http://schemas.microsoft.com/office/drawing/2014/main" id="{2BBEEED8-C40B-4333-DDE7-E766E53570E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6461257" y="4610100"/>
            <a:ext cx="6091218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bg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E576B061-3915-FE58-E05C-7331D400AD64}"/>
              </a:ext>
            </a:extLst>
          </p:cNvPr>
          <p:cNvCxnSpPr>
            <a:cxnSpLocks/>
          </p:cNvCxnSpPr>
          <p:nvPr userDrawn="1"/>
        </p:nvCxnSpPr>
        <p:spPr>
          <a:xfrm>
            <a:off x="16004000" y="4546600"/>
            <a:ext cx="0" cy="7394525"/>
          </a:xfrm>
          <a:prstGeom prst="line">
            <a:avLst/>
          </a:prstGeom>
          <a:ln w="42672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6C141354-F1D6-C2FE-0CC0-2605F3DA26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40032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лаш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C49144B3-4D90-24DB-F095-961F013DB696}"/>
              </a:ext>
            </a:extLst>
          </p:cNvPr>
          <p:cNvSpPr/>
          <p:nvPr userDrawn="1"/>
        </p:nvSpPr>
        <p:spPr>
          <a:xfrm>
            <a:off x="17960045" y="5270499"/>
            <a:ext cx="5207651" cy="6018823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897117DA-3746-4ED1-A994-308E8255C8A8}"/>
              </a:ext>
            </a:extLst>
          </p:cNvPr>
          <p:cNvSpPr/>
          <p:nvPr userDrawn="1"/>
        </p:nvSpPr>
        <p:spPr>
          <a:xfrm>
            <a:off x="12371346" y="5270499"/>
            <a:ext cx="5207651" cy="6018823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1" name="Shape 12">
            <a:extLst>
              <a:ext uri="{FF2B5EF4-FFF2-40B4-BE49-F238E27FC236}">
                <a16:creationId xmlns:a16="http://schemas.microsoft.com/office/drawing/2014/main" id="{E2294286-5E85-EAAA-91D2-52FA43D544AD}"/>
              </a:ext>
            </a:extLst>
          </p:cNvPr>
          <p:cNvSpPr/>
          <p:nvPr userDrawn="1"/>
        </p:nvSpPr>
        <p:spPr>
          <a:xfrm>
            <a:off x="6795349" y="5270499"/>
            <a:ext cx="5207651" cy="6018823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5" name="Shape 18">
            <a:extLst>
              <a:ext uri="{FF2B5EF4-FFF2-40B4-BE49-F238E27FC236}">
                <a16:creationId xmlns:a16="http://schemas.microsoft.com/office/drawing/2014/main" id="{63A5FB02-8ED3-BF4B-5B92-067A79FFB804}"/>
              </a:ext>
            </a:extLst>
          </p:cNvPr>
          <p:cNvSpPr/>
          <p:nvPr userDrawn="1"/>
        </p:nvSpPr>
        <p:spPr>
          <a:xfrm>
            <a:off x="1219352" y="5270499"/>
            <a:ext cx="5207651" cy="6018823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23" name="Текст 7">
            <a:extLst>
              <a:ext uri="{FF2B5EF4-FFF2-40B4-BE49-F238E27FC236}">
                <a16:creationId xmlns:a16="http://schemas.microsoft.com/office/drawing/2014/main" id="{4D1EFDB6-9EAF-72F5-34CE-DDC86ED05F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817780"/>
            <a:ext cx="9394860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95ADFFE7-60D4-F6D9-CFAE-84AF50A598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9351" y="2438400"/>
            <a:ext cx="9394860" cy="5432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dirty="0" smtClean="0">
                <a:solidFill>
                  <a:schemeClr val="tx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3A747506-1AE4-4C00-E272-244B0157C78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27416" y="7810500"/>
            <a:ext cx="4300851" cy="30103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ответили проверить  </a:t>
            </a:r>
            <a:br>
              <a:rPr lang="ru-RU" dirty="0"/>
            </a:br>
            <a:r>
              <a:rPr lang="ru-RU" dirty="0"/>
              <a:t>чей-то готовый вывод</a:t>
            </a:r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266C6B3D-C76B-271D-7F45-729B8B1BB06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27416" y="7200900"/>
            <a:ext cx="4300851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tx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 1</a:t>
            </a:r>
          </a:p>
        </p:txBody>
      </p:sp>
      <p:sp>
        <p:nvSpPr>
          <p:cNvPr id="27" name="Текст 55">
            <a:extLst>
              <a:ext uri="{FF2B5EF4-FFF2-40B4-BE49-F238E27FC236}">
                <a16:creationId xmlns:a16="http://schemas.microsoft.com/office/drawing/2014/main" id="{BC78EB6C-F00D-8B5E-0C8E-C0E074F5DB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303413" y="7810500"/>
            <a:ext cx="4300851" cy="30103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ответили проверить  </a:t>
            </a:r>
            <a:br>
              <a:rPr lang="ru-RU" dirty="0"/>
            </a:br>
            <a:r>
              <a:rPr lang="ru-RU" dirty="0"/>
              <a:t>чей-то готовый вывод</a:t>
            </a:r>
          </a:p>
        </p:txBody>
      </p:sp>
      <p:sp>
        <p:nvSpPr>
          <p:cNvPr id="28" name="Текст 55">
            <a:extLst>
              <a:ext uri="{FF2B5EF4-FFF2-40B4-BE49-F238E27FC236}">
                <a16:creationId xmlns:a16="http://schemas.microsoft.com/office/drawing/2014/main" id="{44C1798F-4E84-6410-DD6E-4CB48A5A199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879410" y="7810500"/>
            <a:ext cx="4300851" cy="30103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ответили проверить  </a:t>
            </a:r>
            <a:br>
              <a:rPr lang="ru-RU" dirty="0"/>
            </a:br>
            <a:r>
              <a:rPr lang="ru-RU" dirty="0"/>
              <a:t>чей-то готовый вывод</a:t>
            </a:r>
          </a:p>
        </p:txBody>
      </p:sp>
      <p:sp>
        <p:nvSpPr>
          <p:cNvPr id="31" name="Текст 55">
            <a:extLst>
              <a:ext uri="{FF2B5EF4-FFF2-40B4-BE49-F238E27FC236}">
                <a16:creationId xmlns:a16="http://schemas.microsoft.com/office/drawing/2014/main" id="{2BD99801-DCA4-2EB4-A95C-78A0C70DBA9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468108" y="7810500"/>
            <a:ext cx="4300851" cy="30103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ответили проверить  </a:t>
            </a:r>
            <a:br>
              <a:rPr lang="ru-RU" dirty="0"/>
            </a:br>
            <a:r>
              <a:rPr lang="ru-RU" dirty="0"/>
              <a:t>чей-то готовый вывод</a:t>
            </a:r>
          </a:p>
        </p:txBody>
      </p:sp>
      <p:sp>
        <p:nvSpPr>
          <p:cNvPr id="32" name="Текст 55">
            <a:extLst>
              <a:ext uri="{FF2B5EF4-FFF2-40B4-BE49-F238E27FC236}">
                <a16:creationId xmlns:a16="http://schemas.microsoft.com/office/drawing/2014/main" id="{50E4288B-D21F-C790-ECCF-F1FCE73ECBC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03413" y="7200900"/>
            <a:ext cx="4300851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tx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 2</a:t>
            </a:r>
          </a:p>
        </p:txBody>
      </p:sp>
      <p:sp>
        <p:nvSpPr>
          <p:cNvPr id="33" name="Текст 55">
            <a:extLst>
              <a:ext uri="{FF2B5EF4-FFF2-40B4-BE49-F238E27FC236}">
                <a16:creationId xmlns:a16="http://schemas.microsoft.com/office/drawing/2014/main" id="{2E210F67-5245-E30F-26FF-CC45E41E1C6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879410" y="7200900"/>
            <a:ext cx="4300851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tx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 3</a:t>
            </a:r>
          </a:p>
        </p:txBody>
      </p:sp>
      <p:sp>
        <p:nvSpPr>
          <p:cNvPr id="34" name="Текст 55">
            <a:extLst>
              <a:ext uri="{FF2B5EF4-FFF2-40B4-BE49-F238E27FC236}">
                <a16:creationId xmlns:a16="http://schemas.microsoft.com/office/drawing/2014/main" id="{BF13C697-9283-0ED6-8BE1-D12F6E7FEC4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68108" y="7200900"/>
            <a:ext cx="4300851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tx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 4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1584149E-0630-B03B-BD90-81083BB49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0664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 + 4 плашк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Рисунок 38">
            <a:extLst>
              <a:ext uri="{FF2B5EF4-FFF2-40B4-BE49-F238E27FC236}">
                <a16:creationId xmlns:a16="http://schemas.microsoft.com/office/drawing/2014/main" id="{7D0CF3DD-D54F-E9C9-9210-76CCCF6F10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19352" y="1219200"/>
            <a:ext cx="10728607" cy="11291888"/>
          </a:xfrm>
          <a:prstGeom prst="round2DiagRect">
            <a:avLst>
              <a:gd name="adj1" fmla="val 7556"/>
              <a:gd name="adj2" fmla="val 0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3646DADF-46AE-D4D2-B681-6FC2FCEDE20D}"/>
              </a:ext>
            </a:extLst>
          </p:cNvPr>
          <p:cNvSpPr/>
          <p:nvPr userDrawn="1"/>
        </p:nvSpPr>
        <p:spPr>
          <a:xfrm>
            <a:off x="17960045" y="1219200"/>
            <a:ext cx="5207651" cy="544830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7" name="Shape 6">
            <a:extLst>
              <a:ext uri="{FF2B5EF4-FFF2-40B4-BE49-F238E27FC236}">
                <a16:creationId xmlns:a16="http://schemas.microsoft.com/office/drawing/2014/main" id="{9C427C8D-D771-EC6D-98F1-7DC7631CC381}"/>
              </a:ext>
            </a:extLst>
          </p:cNvPr>
          <p:cNvSpPr/>
          <p:nvPr userDrawn="1"/>
        </p:nvSpPr>
        <p:spPr>
          <a:xfrm>
            <a:off x="12371346" y="1219200"/>
            <a:ext cx="5207651" cy="544830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25" name="Shape 12">
            <a:extLst>
              <a:ext uri="{FF2B5EF4-FFF2-40B4-BE49-F238E27FC236}">
                <a16:creationId xmlns:a16="http://schemas.microsoft.com/office/drawing/2014/main" id="{0133EDD6-F3CA-C295-9095-4AD290BE8E7A}"/>
              </a:ext>
            </a:extLst>
          </p:cNvPr>
          <p:cNvSpPr/>
          <p:nvPr userDrawn="1"/>
        </p:nvSpPr>
        <p:spPr>
          <a:xfrm>
            <a:off x="17960045" y="7048500"/>
            <a:ext cx="5207651" cy="544830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29" name="Shape 18">
            <a:extLst>
              <a:ext uri="{FF2B5EF4-FFF2-40B4-BE49-F238E27FC236}">
                <a16:creationId xmlns:a16="http://schemas.microsoft.com/office/drawing/2014/main" id="{08CC378B-E239-BD0B-78D8-1A2819A4508D}"/>
              </a:ext>
            </a:extLst>
          </p:cNvPr>
          <p:cNvSpPr/>
          <p:nvPr userDrawn="1"/>
        </p:nvSpPr>
        <p:spPr>
          <a:xfrm>
            <a:off x="12371346" y="7048500"/>
            <a:ext cx="5207651" cy="544830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BAF70AF1-65F7-EBBC-5968-27703152E38E}"/>
              </a:ext>
            </a:extLst>
          </p:cNvPr>
          <p:cNvGrpSpPr/>
          <p:nvPr userDrawn="1"/>
        </p:nvGrpSpPr>
        <p:grpSpPr>
          <a:xfrm>
            <a:off x="1219352" y="11277600"/>
            <a:ext cx="1473384" cy="1219200"/>
            <a:chOff x="1219352" y="11277600"/>
            <a:chExt cx="1473384" cy="1219200"/>
          </a:xfrm>
        </p:grpSpPr>
        <p:sp>
          <p:nvSpPr>
            <p:cNvPr id="36" name="Shape 24">
              <a:extLst>
                <a:ext uri="{FF2B5EF4-FFF2-40B4-BE49-F238E27FC236}">
                  <a16:creationId xmlns:a16="http://schemas.microsoft.com/office/drawing/2014/main" id="{7715BCB0-E696-F254-47DB-E9C64D863B07}"/>
                </a:ext>
              </a:extLst>
            </p:cNvPr>
            <p:cNvSpPr/>
            <p:nvPr userDrawn="1"/>
          </p:nvSpPr>
          <p:spPr>
            <a:xfrm>
              <a:off x="1219352" y="11277600"/>
              <a:ext cx="1473384" cy="1219200"/>
            </a:xfrm>
            <a:prstGeom prst="rect">
              <a:avLst/>
            </a:prstGeom>
            <a:solidFill>
              <a:schemeClr val="bg1"/>
            </a:solidFill>
            <a:ln/>
          </p:spPr>
        </p:sp>
        <p:pic>
          <p:nvPicPr>
            <p:cNvPr id="37" name="Image 2" descr=" ">
              <a:extLst>
                <a:ext uri="{FF2B5EF4-FFF2-40B4-BE49-F238E27FC236}">
                  <a16:creationId xmlns:a16="http://schemas.microsoft.com/office/drawing/2014/main" id="{4A9F18CC-42B1-82E0-DF46-8B7A18D6C7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73384" y="11569700"/>
              <a:ext cx="965321" cy="635000"/>
            </a:xfrm>
            <a:prstGeom prst="rect">
              <a:avLst/>
            </a:prstGeom>
          </p:spPr>
        </p:pic>
      </p:grpSp>
      <p:sp>
        <p:nvSpPr>
          <p:cNvPr id="41" name="Текст 55">
            <a:extLst>
              <a:ext uri="{FF2B5EF4-FFF2-40B4-BE49-F238E27FC236}">
                <a16:creationId xmlns:a16="http://schemas.microsoft.com/office/drawing/2014/main" id="{76402B6D-6013-986A-5121-DD359586D99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879410" y="2781300"/>
            <a:ext cx="4293137" cy="30103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2" name="Текст 55">
            <a:extLst>
              <a:ext uri="{FF2B5EF4-FFF2-40B4-BE49-F238E27FC236}">
                <a16:creationId xmlns:a16="http://schemas.microsoft.com/office/drawing/2014/main" id="{68DB9C24-9D17-88B5-4850-E42B00E0C69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8468108" y="2781300"/>
            <a:ext cx="4293137" cy="30103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3" name="Текст 55">
            <a:extLst>
              <a:ext uri="{FF2B5EF4-FFF2-40B4-BE49-F238E27FC236}">
                <a16:creationId xmlns:a16="http://schemas.microsoft.com/office/drawing/2014/main" id="{CA125B0E-855B-A9D1-B25E-158C4BC78F8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8468108" y="8610600"/>
            <a:ext cx="4293137" cy="30103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4" name="Текст 55">
            <a:extLst>
              <a:ext uri="{FF2B5EF4-FFF2-40B4-BE49-F238E27FC236}">
                <a16:creationId xmlns:a16="http://schemas.microsoft.com/office/drawing/2014/main" id="{57A983C7-F0B3-2ECB-0EDD-47BD66D7D3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879410" y="8610600"/>
            <a:ext cx="4293137" cy="30103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или проблему, </a:t>
            </a:r>
            <a:br>
              <a:rPr lang="ru-RU" dirty="0"/>
            </a:br>
            <a:r>
              <a:rPr lang="ru-RU" dirty="0"/>
              <a:t>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45" name="Текст 55">
            <a:extLst>
              <a:ext uri="{FF2B5EF4-FFF2-40B4-BE49-F238E27FC236}">
                <a16:creationId xmlns:a16="http://schemas.microsoft.com/office/drawing/2014/main" id="{ACEEB0FC-8539-7670-4337-4EDBB964669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879410" y="2171700"/>
            <a:ext cx="4318540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bg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6" name="Текст 55">
            <a:extLst>
              <a:ext uri="{FF2B5EF4-FFF2-40B4-BE49-F238E27FC236}">
                <a16:creationId xmlns:a16="http://schemas.microsoft.com/office/drawing/2014/main" id="{E1B5780C-1BEE-9C31-7944-56BBB651D23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8468108" y="2171700"/>
            <a:ext cx="4318540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bg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7" name="Текст 55">
            <a:extLst>
              <a:ext uri="{FF2B5EF4-FFF2-40B4-BE49-F238E27FC236}">
                <a16:creationId xmlns:a16="http://schemas.microsoft.com/office/drawing/2014/main" id="{02F13583-865C-D633-F444-0EF0503329A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8468108" y="8116482"/>
            <a:ext cx="4318540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bg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8" name="Текст 55">
            <a:extLst>
              <a:ext uri="{FF2B5EF4-FFF2-40B4-BE49-F238E27FC236}">
                <a16:creationId xmlns:a16="http://schemas.microsoft.com/office/drawing/2014/main" id="{60933A65-5315-5632-FA1D-A4689188C19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879410" y="8116482"/>
            <a:ext cx="4318540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bg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49" name="Текст 55">
            <a:extLst>
              <a:ext uri="{FF2B5EF4-FFF2-40B4-BE49-F238E27FC236}">
                <a16:creationId xmlns:a16="http://schemas.microsoft.com/office/drawing/2014/main" id="{6E76F030-1832-7830-DE42-4EDF6C1E5AC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2879410" y="1727200"/>
            <a:ext cx="4293137" cy="3718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b="0" i="0" baseline="30000" dirty="0">
                <a:solidFill>
                  <a:schemeClr val="accent2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(01)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2552111E-842C-8342-374C-2EEA6C89F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8468108" y="1727200"/>
            <a:ext cx="4293137" cy="3718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b="0" i="0" baseline="30000" dirty="0">
                <a:solidFill>
                  <a:schemeClr val="accent2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(02)</a:t>
            </a:r>
          </a:p>
        </p:txBody>
      </p:sp>
      <p:sp>
        <p:nvSpPr>
          <p:cNvPr id="51" name="Текст 55">
            <a:extLst>
              <a:ext uri="{FF2B5EF4-FFF2-40B4-BE49-F238E27FC236}">
                <a16:creationId xmlns:a16="http://schemas.microsoft.com/office/drawing/2014/main" id="{DB28BEDE-9C70-0036-6402-FC577427434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68108" y="7556435"/>
            <a:ext cx="4293137" cy="3718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b="0" i="0" baseline="30000" dirty="0">
                <a:solidFill>
                  <a:schemeClr val="accent2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(04)</a:t>
            </a:r>
          </a:p>
        </p:txBody>
      </p:sp>
      <p:sp>
        <p:nvSpPr>
          <p:cNvPr id="52" name="Текст 55">
            <a:extLst>
              <a:ext uri="{FF2B5EF4-FFF2-40B4-BE49-F238E27FC236}">
                <a16:creationId xmlns:a16="http://schemas.microsoft.com/office/drawing/2014/main" id="{1A521593-ED1A-F641-B8FB-7F5FAEAAE02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2879410" y="7556435"/>
            <a:ext cx="4293137" cy="3718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b="0" i="0" baseline="30000" dirty="0">
                <a:solidFill>
                  <a:schemeClr val="accent2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(03)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27A8AA7-C8C1-FDAF-6DA7-6300EA2AB9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28389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4 карточ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69C20679-E597-7A7C-C270-FE5E14AF4425}"/>
              </a:ext>
            </a:extLst>
          </p:cNvPr>
          <p:cNvSpPr/>
          <p:nvPr userDrawn="1"/>
        </p:nvSpPr>
        <p:spPr>
          <a:xfrm>
            <a:off x="8662483" y="1219200"/>
            <a:ext cx="7062083" cy="54483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6" name="Shape 6">
            <a:extLst>
              <a:ext uri="{FF2B5EF4-FFF2-40B4-BE49-F238E27FC236}">
                <a16:creationId xmlns:a16="http://schemas.microsoft.com/office/drawing/2014/main" id="{2A5607C3-F6FD-2BDE-1069-9D548E05388F}"/>
              </a:ext>
            </a:extLst>
          </p:cNvPr>
          <p:cNvSpPr/>
          <p:nvPr userDrawn="1"/>
        </p:nvSpPr>
        <p:spPr>
          <a:xfrm>
            <a:off x="8662483" y="7048500"/>
            <a:ext cx="7062083" cy="54483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9" name="Shape 12">
            <a:extLst>
              <a:ext uri="{FF2B5EF4-FFF2-40B4-BE49-F238E27FC236}">
                <a16:creationId xmlns:a16="http://schemas.microsoft.com/office/drawing/2014/main" id="{D4C34BD8-A8C3-9CC8-1063-2DA721EBD2AC}"/>
              </a:ext>
            </a:extLst>
          </p:cNvPr>
          <p:cNvSpPr/>
          <p:nvPr userDrawn="1"/>
        </p:nvSpPr>
        <p:spPr>
          <a:xfrm>
            <a:off x="16105613" y="1219200"/>
            <a:ext cx="7062083" cy="54483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3" name="Shape 18">
            <a:extLst>
              <a:ext uri="{FF2B5EF4-FFF2-40B4-BE49-F238E27FC236}">
                <a16:creationId xmlns:a16="http://schemas.microsoft.com/office/drawing/2014/main" id="{5D3CD850-67D2-317B-3F13-C6709E189C5B}"/>
              </a:ext>
            </a:extLst>
          </p:cNvPr>
          <p:cNvSpPr/>
          <p:nvPr userDrawn="1"/>
        </p:nvSpPr>
        <p:spPr>
          <a:xfrm>
            <a:off x="16105613" y="7048500"/>
            <a:ext cx="7062083" cy="54483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pic>
        <p:nvPicPr>
          <p:cNvPr id="17" name="Image 1" descr=" ">
            <a:extLst>
              <a:ext uri="{FF2B5EF4-FFF2-40B4-BE49-F238E27FC236}">
                <a16:creationId xmlns:a16="http://schemas.microsoft.com/office/drawing/2014/main" id="{EF0A7645-B8F0-0B88-B96A-36A7A5C133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9352" y="11899900"/>
            <a:ext cx="965321" cy="635000"/>
          </a:xfrm>
          <a:prstGeom prst="rect">
            <a:avLst/>
          </a:prstGeom>
        </p:spPr>
      </p:pic>
      <p:sp>
        <p:nvSpPr>
          <p:cNvPr id="21" name="Текст 7">
            <a:extLst>
              <a:ext uri="{FF2B5EF4-FFF2-40B4-BE49-F238E27FC236}">
                <a16:creationId xmlns:a16="http://schemas.microsoft.com/office/drawing/2014/main" id="{3E3AE24C-0842-5D9A-A855-E345B5A4F3A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2" y="1676691"/>
            <a:ext cx="6583528" cy="230832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2 строки</a:t>
            </a:r>
          </a:p>
        </p:txBody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5F77FC78-137E-8207-8906-6FA8CEADF8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9352" y="4597400"/>
            <a:ext cx="6583528" cy="5432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dirty="0" smtClean="0">
                <a:solidFill>
                  <a:schemeClr val="tx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3" name="Текст 55">
            <a:extLst>
              <a:ext uri="{FF2B5EF4-FFF2-40B4-BE49-F238E27FC236}">
                <a16:creationId xmlns:a16="http://schemas.microsoft.com/office/drawing/2014/main" id="{69868D57-8442-CD71-0B73-77BFCBB79F0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70546" y="2781300"/>
            <a:ext cx="6077230" cy="21382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ответили проверить  </a:t>
            </a:r>
            <a:br>
              <a:rPr lang="ru-RU" dirty="0"/>
            </a:br>
            <a:r>
              <a:rPr lang="ru-RU" dirty="0"/>
              <a:t>чей-то готовый вывод</a:t>
            </a:r>
          </a:p>
        </p:txBody>
      </p:sp>
      <p:sp>
        <p:nvSpPr>
          <p:cNvPr id="24" name="Текст 55">
            <a:extLst>
              <a:ext uri="{FF2B5EF4-FFF2-40B4-BE49-F238E27FC236}">
                <a16:creationId xmlns:a16="http://schemas.microsoft.com/office/drawing/2014/main" id="{8F5F961C-CA29-6702-65CC-909B9AE671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70546" y="2171700"/>
            <a:ext cx="4300851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tx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25208EEE-BBF4-8F1C-4A33-8A8B9227CAA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543338" y="2781300"/>
            <a:ext cx="6077230" cy="21382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ответили проверить  </a:t>
            </a:r>
            <a:br>
              <a:rPr lang="ru-RU" dirty="0"/>
            </a:br>
            <a:r>
              <a:rPr lang="ru-RU" dirty="0"/>
              <a:t>чей-то готовый вывод</a:t>
            </a:r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727D2E8A-C143-6A10-4A26-C77D4171DFF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543338" y="2171700"/>
            <a:ext cx="4300851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tx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27" name="Текст 55">
            <a:extLst>
              <a:ext uri="{FF2B5EF4-FFF2-40B4-BE49-F238E27FC236}">
                <a16:creationId xmlns:a16="http://schemas.microsoft.com/office/drawing/2014/main" id="{0300E677-86AB-909C-5486-BA60172A820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170546" y="8607971"/>
            <a:ext cx="6077230" cy="21382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ответили проверить  </a:t>
            </a:r>
            <a:br>
              <a:rPr lang="ru-RU" dirty="0"/>
            </a:br>
            <a:r>
              <a:rPr lang="ru-RU" dirty="0"/>
              <a:t>чей-то готовый вывод</a:t>
            </a:r>
          </a:p>
        </p:txBody>
      </p:sp>
      <p:sp>
        <p:nvSpPr>
          <p:cNvPr id="28" name="Текст 55">
            <a:extLst>
              <a:ext uri="{FF2B5EF4-FFF2-40B4-BE49-F238E27FC236}">
                <a16:creationId xmlns:a16="http://schemas.microsoft.com/office/drawing/2014/main" id="{AD127D1B-C083-96DD-E909-C29E88E118B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70546" y="8116482"/>
            <a:ext cx="4300851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tx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29" name="Текст 55">
            <a:extLst>
              <a:ext uri="{FF2B5EF4-FFF2-40B4-BE49-F238E27FC236}">
                <a16:creationId xmlns:a16="http://schemas.microsoft.com/office/drawing/2014/main" id="{B1925066-3A64-B28A-341F-69C2FF52D5F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6543338" y="8607971"/>
            <a:ext cx="6077230" cy="21382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ответили проверить  </a:t>
            </a:r>
            <a:br>
              <a:rPr lang="ru-RU" dirty="0"/>
            </a:br>
            <a:r>
              <a:rPr lang="ru-RU" dirty="0"/>
              <a:t>чей-то готовый вывод</a:t>
            </a:r>
          </a:p>
        </p:txBody>
      </p:sp>
      <p:sp>
        <p:nvSpPr>
          <p:cNvPr id="30" name="Текст 55">
            <a:extLst>
              <a:ext uri="{FF2B5EF4-FFF2-40B4-BE49-F238E27FC236}">
                <a16:creationId xmlns:a16="http://schemas.microsoft.com/office/drawing/2014/main" id="{A5C8703B-5F1B-ACA2-91B8-19EBDC06796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6543338" y="8116482"/>
            <a:ext cx="4300851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tx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31" name="Текст 55">
            <a:extLst>
              <a:ext uri="{FF2B5EF4-FFF2-40B4-BE49-F238E27FC236}">
                <a16:creationId xmlns:a16="http://schemas.microsoft.com/office/drawing/2014/main" id="{C421F43F-44C9-351A-E86A-977F357A44D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00208" y="1727200"/>
            <a:ext cx="4293137" cy="3718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b="0" i="0" baseline="30000" dirty="0">
                <a:solidFill>
                  <a:schemeClr val="accent2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(01)</a:t>
            </a:r>
          </a:p>
        </p:txBody>
      </p:sp>
      <p:sp>
        <p:nvSpPr>
          <p:cNvPr id="32" name="Текст 55">
            <a:extLst>
              <a:ext uri="{FF2B5EF4-FFF2-40B4-BE49-F238E27FC236}">
                <a16:creationId xmlns:a16="http://schemas.microsoft.com/office/drawing/2014/main" id="{A652F64C-4C0C-B1DC-CD5F-DC1890C6A35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6543338" y="1727200"/>
            <a:ext cx="4293137" cy="3718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b="0" i="0" baseline="30000" dirty="0">
                <a:solidFill>
                  <a:schemeClr val="accent2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(02)</a:t>
            </a:r>
          </a:p>
        </p:txBody>
      </p:sp>
      <p:sp>
        <p:nvSpPr>
          <p:cNvPr id="33" name="Текст 55">
            <a:extLst>
              <a:ext uri="{FF2B5EF4-FFF2-40B4-BE49-F238E27FC236}">
                <a16:creationId xmlns:a16="http://schemas.microsoft.com/office/drawing/2014/main" id="{77D180A4-F5B9-DBC6-DE77-A6B002AC8F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6543338" y="7556435"/>
            <a:ext cx="4293137" cy="3718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b="0" i="0" baseline="30000" dirty="0">
                <a:solidFill>
                  <a:schemeClr val="accent2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(04)</a:t>
            </a:r>
          </a:p>
        </p:txBody>
      </p:sp>
      <p:sp>
        <p:nvSpPr>
          <p:cNvPr id="34" name="Текст 55">
            <a:extLst>
              <a:ext uri="{FF2B5EF4-FFF2-40B4-BE49-F238E27FC236}">
                <a16:creationId xmlns:a16="http://schemas.microsoft.com/office/drawing/2014/main" id="{772B52D4-D903-9780-F69A-C3736DE2E82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00208" y="7556500"/>
            <a:ext cx="4293137" cy="3718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b="0" i="0" baseline="30000" dirty="0">
                <a:solidFill>
                  <a:schemeClr val="accent2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(03)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7B4394F-D093-6E6A-E845-1251672CDD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28952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карточек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58A5AB3F-3734-B412-D572-8A3B1463AE01}"/>
              </a:ext>
            </a:extLst>
          </p:cNvPr>
          <p:cNvSpPr/>
          <p:nvPr userDrawn="1"/>
        </p:nvSpPr>
        <p:spPr>
          <a:xfrm>
            <a:off x="1219352" y="1219200"/>
            <a:ext cx="7062083" cy="5435600"/>
          </a:xfrm>
          <a:prstGeom prst="rect">
            <a:avLst/>
          </a:prstGeom>
          <a:solidFill>
            <a:schemeClr val="accent1"/>
          </a:solidFill>
          <a:ln/>
        </p:spPr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D61DE9F8-8BCB-C3DB-63E5-CEAA5C59643A}"/>
              </a:ext>
            </a:extLst>
          </p:cNvPr>
          <p:cNvSpPr/>
          <p:nvPr userDrawn="1"/>
        </p:nvSpPr>
        <p:spPr>
          <a:xfrm>
            <a:off x="8662483" y="1219200"/>
            <a:ext cx="7062083" cy="54356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2611F7A3-C113-5E93-0168-627FE5763301}"/>
              </a:ext>
            </a:extLst>
          </p:cNvPr>
          <p:cNvSpPr/>
          <p:nvPr userDrawn="1"/>
        </p:nvSpPr>
        <p:spPr>
          <a:xfrm>
            <a:off x="8662483" y="7048500"/>
            <a:ext cx="7062083" cy="54356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17EF3D73-30E0-C90D-F30D-89570799E40B}"/>
              </a:ext>
            </a:extLst>
          </p:cNvPr>
          <p:cNvSpPr/>
          <p:nvPr userDrawn="1"/>
        </p:nvSpPr>
        <p:spPr>
          <a:xfrm>
            <a:off x="1219352" y="7048500"/>
            <a:ext cx="7062083" cy="54356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4" name="Shape 9">
            <a:extLst>
              <a:ext uri="{FF2B5EF4-FFF2-40B4-BE49-F238E27FC236}">
                <a16:creationId xmlns:a16="http://schemas.microsoft.com/office/drawing/2014/main" id="{A323C7FD-7705-E409-F283-1FAEF9C526AF}"/>
              </a:ext>
            </a:extLst>
          </p:cNvPr>
          <p:cNvSpPr/>
          <p:nvPr userDrawn="1"/>
        </p:nvSpPr>
        <p:spPr>
          <a:xfrm>
            <a:off x="16105613" y="1219200"/>
            <a:ext cx="7062083" cy="54356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6" name="Shape 11">
            <a:extLst>
              <a:ext uri="{FF2B5EF4-FFF2-40B4-BE49-F238E27FC236}">
                <a16:creationId xmlns:a16="http://schemas.microsoft.com/office/drawing/2014/main" id="{6A0B672C-FAB4-389C-5815-298599B3FC58}"/>
              </a:ext>
            </a:extLst>
          </p:cNvPr>
          <p:cNvSpPr/>
          <p:nvPr userDrawn="1"/>
        </p:nvSpPr>
        <p:spPr>
          <a:xfrm>
            <a:off x="16105613" y="7048500"/>
            <a:ext cx="7062083" cy="5435600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</p:sp>
      <p:sp>
        <p:nvSpPr>
          <p:cNvPr id="19" name="Shape 13">
            <a:extLst>
              <a:ext uri="{FF2B5EF4-FFF2-40B4-BE49-F238E27FC236}">
                <a16:creationId xmlns:a16="http://schemas.microsoft.com/office/drawing/2014/main" id="{86FEBA3A-B5A1-F94A-2543-90F7D077A173}"/>
              </a:ext>
            </a:extLst>
          </p:cNvPr>
          <p:cNvSpPr/>
          <p:nvPr userDrawn="1"/>
        </p:nvSpPr>
        <p:spPr>
          <a:xfrm>
            <a:off x="21922940" y="685800"/>
            <a:ext cx="1524191" cy="1016000"/>
          </a:xfrm>
          <a:prstGeom prst="rect">
            <a:avLst/>
          </a:prstGeom>
          <a:solidFill>
            <a:srgbClr val="FAFAFA">
              <a:alpha val="100000"/>
            </a:srgbClr>
          </a:solidFill>
          <a:ln/>
        </p:spPr>
      </p:sp>
      <p:pic>
        <p:nvPicPr>
          <p:cNvPr id="20" name="Image 5" descr=" ">
            <a:extLst>
              <a:ext uri="{FF2B5EF4-FFF2-40B4-BE49-F238E27FC236}">
                <a16:creationId xmlns:a16="http://schemas.microsoft.com/office/drawing/2014/main" id="{94322F50-DE54-CCD0-8442-3C7461EC54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AF257A40-73CD-ECA0-F516-D614E21EC47F}"/>
              </a:ext>
            </a:extLst>
          </p:cNvPr>
          <p:cNvGrpSpPr/>
          <p:nvPr userDrawn="1"/>
        </p:nvGrpSpPr>
        <p:grpSpPr>
          <a:xfrm>
            <a:off x="6752785" y="5154725"/>
            <a:ext cx="900000" cy="900000"/>
            <a:chOff x="839608" y="7340770"/>
            <a:chExt cx="918854" cy="918854"/>
          </a:xfrm>
        </p:grpSpPr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F082081C-3BD4-C76C-6AE7-CA1EB021CBC0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E6189705-B184-6B76-944C-DC7212A8A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sp>
        <p:nvSpPr>
          <p:cNvPr id="38" name="Текст 55">
            <a:extLst>
              <a:ext uri="{FF2B5EF4-FFF2-40B4-BE49-F238E27FC236}">
                <a16:creationId xmlns:a16="http://schemas.microsoft.com/office/drawing/2014/main" id="{FF743B61-3110-C228-2181-114607DDE9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70546" y="1727200"/>
            <a:ext cx="6077230" cy="21382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marR="0" lvl="0" indent="0" algn="l" defTabSz="1485991" rtl="0" eaLnBrk="1" fontAlgn="auto" latinLnBrk="0" hangingPunct="1">
              <a:lnSpc>
                <a:spcPts val="3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400" dirty="0">
                <a:latin typeface="Graphik LC Regular" panose="020B0503030202060203" pitchFamily="34" charset="0"/>
              </a:rPr>
              <a:t>…</a:t>
            </a:r>
            <a:r>
              <a:rPr lang="en-US" sz="2400" dirty="0" err="1">
                <a:latin typeface="Graphik LC Regular" panose="020B0503030202060203" pitchFamily="34" charset="0"/>
              </a:rPr>
              <a:t>моя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цель</a:t>
            </a:r>
            <a:r>
              <a:rPr lang="en-US" sz="2400" dirty="0">
                <a:latin typeface="Graphik LC Regular" panose="020B0503030202060203" pitchFamily="34" charset="0"/>
              </a:rPr>
              <a:t> – </a:t>
            </a:r>
            <a:r>
              <a:rPr lang="en-US" sz="2400" dirty="0" err="1">
                <a:latin typeface="Graphik LC Regular" panose="020B0503030202060203" pitchFamily="34" charset="0"/>
              </a:rPr>
              <a:t>стать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высококвалифицированным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специалистом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в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области</a:t>
            </a:r>
            <a:r>
              <a:rPr lang="en-US" sz="2400" dirty="0">
                <a:latin typeface="Graphik LC Regular" panose="020B0503030202060203" pitchFamily="34" charset="0"/>
              </a:rPr>
              <a:t>  Data Science </a:t>
            </a:r>
            <a:br>
              <a:rPr lang="ru-RU" sz="2400" dirty="0">
                <a:latin typeface="Graphik LC Regular" panose="020B0503030202060203" pitchFamily="34" charset="0"/>
              </a:rPr>
            </a:br>
            <a:r>
              <a:rPr lang="en-US" sz="2400" dirty="0" err="1">
                <a:latin typeface="Graphik LC Regular" panose="020B0503030202060203" pitchFamily="34" charset="0"/>
              </a:rPr>
              <a:t>и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внести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значимый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вклад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в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развитие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сферы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информационных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технологий</a:t>
            </a:r>
            <a:endParaRPr lang="en-US" sz="2400" dirty="0">
              <a:latin typeface="Graphik LC Regular" panose="020B0503030202060203" pitchFamily="34" charset="0"/>
            </a:endParaRPr>
          </a:p>
        </p:txBody>
      </p:sp>
      <p:sp>
        <p:nvSpPr>
          <p:cNvPr id="39" name="Текст 55">
            <a:extLst>
              <a:ext uri="{FF2B5EF4-FFF2-40B4-BE49-F238E27FC236}">
                <a16:creationId xmlns:a16="http://schemas.microsoft.com/office/drawing/2014/main" id="{3416D589-9BCF-C4E4-61E4-3B2CBC3AA53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613676" y="1727200"/>
            <a:ext cx="6077230" cy="21382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marR="0" lvl="0" indent="0" algn="l" defTabSz="1485991" rtl="0" eaLnBrk="1" fontAlgn="auto" latinLnBrk="0" hangingPunct="1">
              <a:lnSpc>
                <a:spcPts val="3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400" dirty="0">
                <a:latin typeface="Graphik LC Regular" panose="020B0503030202060203" pitchFamily="34" charset="0"/>
              </a:rPr>
              <a:t>…</a:t>
            </a:r>
            <a:r>
              <a:rPr lang="en-US" sz="2400" dirty="0" err="1">
                <a:latin typeface="Graphik LC Regular" panose="020B0503030202060203" pitchFamily="34" charset="0"/>
              </a:rPr>
              <a:t>моя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цель</a:t>
            </a:r>
            <a:r>
              <a:rPr lang="en-US" sz="2400" dirty="0">
                <a:latin typeface="Graphik LC Regular" panose="020B0503030202060203" pitchFamily="34" charset="0"/>
              </a:rPr>
              <a:t> – </a:t>
            </a:r>
            <a:r>
              <a:rPr lang="en-US" sz="2400" dirty="0" err="1">
                <a:latin typeface="Graphik LC Regular" panose="020B0503030202060203" pitchFamily="34" charset="0"/>
              </a:rPr>
              <a:t>стать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высококвалифицированным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специалистом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в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области</a:t>
            </a:r>
            <a:r>
              <a:rPr lang="en-US" sz="2400" dirty="0">
                <a:latin typeface="Graphik LC Regular" panose="020B0503030202060203" pitchFamily="34" charset="0"/>
              </a:rPr>
              <a:t>  Data Science </a:t>
            </a:r>
            <a:br>
              <a:rPr lang="ru-RU" sz="2400" dirty="0">
                <a:latin typeface="Graphik LC Regular" panose="020B0503030202060203" pitchFamily="34" charset="0"/>
              </a:rPr>
            </a:br>
            <a:r>
              <a:rPr lang="en-US" sz="2400" dirty="0" err="1">
                <a:latin typeface="Graphik LC Regular" panose="020B0503030202060203" pitchFamily="34" charset="0"/>
              </a:rPr>
              <a:t>и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внести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значимый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вклад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в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развитие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сферы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информационных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технологий</a:t>
            </a:r>
            <a:endParaRPr lang="en-US" sz="2400" dirty="0">
              <a:latin typeface="Graphik LC Regular" panose="020B0503030202060203" pitchFamily="34" charset="0"/>
            </a:endParaRPr>
          </a:p>
        </p:txBody>
      </p:sp>
      <p:sp>
        <p:nvSpPr>
          <p:cNvPr id="40" name="Текст 55">
            <a:extLst>
              <a:ext uri="{FF2B5EF4-FFF2-40B4-BE49-F238E27FC236}">
                <a16:creationId xmlns:a16="http://schemas.microsoft.com/office/drawing/2014/main" id="{8DB9BCF5-1501-3B1C-04F7-F1AA75D5497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70546" y="7556500"/>
            <a:ext cx="6077230" cy="21382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marR="0" lvl="0" indent="0" algn="l" defTabSz="1485991" rtl="0" eaLnBrk="1" fontAlgn="auto" latinLnBrk="0" hangingPunct="1">
              <a:lnSpc>
                <a:spcPts val="3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400" dirty="0">
                <a:latin typeface="Graphik LC Regular" panose="020B0503030202060203" pitchFamily="34" charset="0"/>
              </a:rPr>
              <a:t>…</a:t>
            </a:r>
            <a:r>
              <a:rPr lang="en-US" sz="2400" dirty="0" err="1">
                <a:latin typeface="Graphik LC Regular" panose="020B0503030202060203" pitchFamily="34" charset="0"/>
              </a:rPr>
              <a:t>моя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цель</a:t>
            </a:r>
            <a:r>
              <a:rPr lang="en-US" sz="2400" dirty="0">
                <a:latin typeface="Graphik LC Regular" panose="020B0503030202060203" pitchFamily="34" charset="0"/>
              </a:rPr>
              <a:t> – </a:t>
            </a:r>
            <a:r>
              <a:rPr lang="en-US" sz="2400" dirty="0" err="1">
                <a:latin typeface="Graphik LC Regular" panose="020B0503030202060203" pitchFamily="34" charset="0"/>
              </a:rPr>
              <a:t>стать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высококвалифицированным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специалистом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в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области</a:t>
            </a:r>
            <a:r>
              <a:rPr lang="en-US" sz="2400" dirty="0">
                <a:latin typeface="Graphik LC Regular" panose="020B0503030202060203" pitchFamily="34" charset="0"/>
              </a:rPr>
              <a:t>  Data Science </a:t>
            </a:r>
            <a:br>
              <a:rPr lang="ru-RU" sz="2400" dirty="0">
                <a:latin typeface="Graphik LC Regular" panose="020B0503030202060203" pitchFamily="34" charset="0"/>
              </a:rPr>
            </a:br>
            <a:r>
              <a:rPr lang="en-US" sz="2400" dirty="0" err="1">
                <a:latin typeface="Graphik LC Regular" panose="020B0503030202060203" pitchFamily="34" charset="0"/>
              </a:rPr>
              <a:t>и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внести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значимый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вклад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в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развитие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сферы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информационных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технологий</a:t>
            </a:r>
            <a:endParaRPr lang="en-US" sz="2400" dirty="0">
              <a:latin typeface="Graphik LC Regular" panose="020B0503030202060203" pitchFamily="34" charset="0"/>
            </a:endParaRPr>
          </a:p>
        </p:txBody>
      </p:sp>
      <p:sp>
        <p:nvSpPr>
          <p:cNvPr id="41" name="Текст 55">
            <a:extLst>
              <a:ext uri="{FF2B5EF4-FFF2-40B4-BE49-F238E27FC236}">
                <a16:creationId xmlns:a16="http://schemas.microsoft.com/office/drawing/2014/main" id="{FD0C70E0-8062-348D-5EC8-380B3A47E79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613676" y="7556500"/>
            <a:ext cx="6077230" cy="21382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marR="0" lvl="0" indent="0" algn="l" defTabSz="1485991" rtl="0" eaLnBrk="1" fontAlgn="auto" latinLnBrk="0" hangingPunct="1">
              <a:lnSpc>
                <a:spcPts val="3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400" dirty="0">
                <a:latin typeface="Graphik LC Regular" panose="020B0503030202060203" pitchFamily="34" charset="0"/>
              </a:rPr>
              <a:t>…</a:t>
            </a:r>
            <a:r>
              <a:rPr lang="en-US" sz="2400" dirty="0" err="1">
                <a:latin typeface="Graphik LC Regular" panose="020B0503030202060203" pitchFamily="34" charset="0"/>
              </a:rPr>
              <a:t>моя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цель</a:t>
            </a:r>
            <a:r>
              <a:rPr lang="en-US" sz="2400" dirty="0">
                <a:latin typeface="Graphik LC Regular" panose="020B0503030202060203" pitchFamily="34" charset="0"/>
              </a:rPr>
              <a:t> – </a:t>
            </a:r>
            <a:r>
              <a:rPr lang="en-US" sz="2400" dirty="0" err="1">
                <a:latin typeface="Graphik LC Regular" panose="020B0503030202060203" pitchFamily="34" charset="0"/>
              </a:rPr>
              <a:t>стать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высококвалифицированным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специалистом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в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области</a:t>
            </a:r>
            <a:r>
              <a:rPr lang="en-US" sz="2400" dirty="0">
                <a:latin typeface="Graphik LC Regular" panose="020B0503030202060203" pitchFamily="34" charset="0"/>
              </a:rPr>
              <a:t>  Data Science </a:t>
            </a:r>
            <a:br>
              <a:rPr lang="ru-RU" sz="2400" dirty="0">
                <a:latin typeface="Graphik LC Regular" panose="020B0503030202060203" pitchFamily="34" charset="0"/>
              </a:rPr>
            </a:br>
            <a:r>
              <a:rPr lang="en-US" sz="2400" dirty="0" err="1">
                <a:latin typeface="Graphik LC Regular" panose="020B0503030202060203" pitchFamily="34" charset="0"/>
              </a:rPr>
              <a:t>и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внести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значимый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вклад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в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развитие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сферы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информационных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технологий</a:t>
            </a:r>
            <a:endParaRPr lang="en-US" sz="2400" dirty="0">
              <a:latin typeface="Graphik LC Regular" panose="020B0503030202060203" pitchFamily="34" charset="0"/>
            </a:endParaRPr>
          </a:p>
        </p:txBody>
      </p:sp>
      <p:sp>
        <p:nvSpPr>
          <p:cNvPr id="42" name="Текст 55">
            <a:extLst>
              <a:ext uri="{FF2B5EF4-FFF2-40B4-BE49-F238E27FC236}">
                <a16:creationId xmlns:a16="http://schemas.microsoft.com/office/drawing/2014/main" id="{D1EAF10F-C98D-735D-0EFE-9DFB9A08432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727416" y="7556500"/>
            <a:ext cx="6077230" cy="21382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marR="0" lvl="0" indent="0" algn="l" defTabSz="1485991" rtl="0" eaLnBrk="1" fontAlgn="auto" latinLnBrk="0" hangingPunct="1">
              <a:lnSpc>
                <a:spcPts val="3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400" dirty="0">
                <a:latin typeface="Graphik LC Regular" panose="020B0503030202060203" pitchFamily="34" charset="0"/>
              </a:rPr>
              <a:t>…</a:t>
            </a:r>
            <a:r>
              <a:rPr lang="en-US" sz="2400" dirty="0" err="1">
                <a:latin typeface="Graphik LC Regular" panose="020B0503030202060203" pitchFamily="34" charset="0"/>
              </a:rPr>
              <a:t>моя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цель</a:t>
            </a:r>
            <a:r>
              <a:rPr lang="en-US" sz="2400" dirty="0">
                <a:latin typeface="Graphik LC Regular" panose="020B0503030202060203" pitchFamily="34" charset="0"/>
              </a:rPr>
              <a:t> – </a:t>
            </a:r>
            <a:r>
              <a:rPr lang="en-US" sz="2400" dirty="0" err="1">
                <a:latin typeface="Graphik LC Regular" panose="020B0503030202060203" pitchFamily="34" charset="0"/>
              </a:rPr>
              <a:t>стать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высококвалифицированным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специалистом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в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области</a:t>
            </a:r>
            <a:r>
              <a:rPr lang="en-US" sz="2400" dirty="0">
                <a:latin typeface="Graphik LC Regular" panose="020B0503030202060203" pitchFamily="34" charset="0"/>
              </a:rPr>
              <a:t>  Data Science </a:t>
            </a:r>
            <a:br>
              <a:rPr lang="ru-RU" sz="2400" dirty="0">
                <a:latin typeface="Graphik LC Regular" panose="020B0503030202060203" pitchFamily="34" charset="0"/>
              </a:rPr>
            </a:br>
            <a:r>
              <a:rPr lang="en-US" sz="2400" dirty="0" err="1">
                <a:latin typeface="Graphik LC Regular" panose="020B0503030202060203" pitchFamily="34" charset="0"/>
              </a:rPr>
              <a:t>и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внести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значимый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вклад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в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развитие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сферы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информационных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технологий</a:t>
            </a:r>
            <a:endParaRPr lang="en-US" sz="2400" dirty="0">
              <a:latin typeface="Graphik LC Regular" panose="020B0503030202060203" pitchFamily="34" charset="0"/>
            </a:endParaRPr>
          </a:p>
        </p:txBody>
      </p:sp>
      <p:sp>
        <p:nvSpPr>
          <p:cNvPr id="43" name="Текст 7">
            <a:extLst>
              <a:ext uri="{FF2B5EF4-FFF2-40B4-BE49-F238E27FC236}">
                <a16:creationId xmlns:a16="http://schemas.microsoft.com/office/drawing/2014/main" id="{E5813595-2A5D-07E0-87DC-9EF15F0E04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27416" y="1727200"/>
            <a:ext cx="5925369" cy="179536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7000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в карточке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2668AADF-A109-762A-345C-31C8FB5A00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86907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к перекрест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F05CF60B-303C-59F0-511C-5DB1A022843F}"/>
              </a:ext>
            </a:extLst>
          </p:cNvPr>
          <p:cNvCxnSpPr>
            <a:cxnSpLocks/>
          </p:cNvCxnSpPr>
          <p:nvPr userDrawn="1"/>
        </p:nvCxnSpPr>
        <p:spPr>
          <a:xfrm>
            <a:off x="1219352" y="3094224"/>
            <a:ext cx="17185248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BBE7DF51-59FE-3CD3-949C-4435C99D8747}"/>
              </a:ext>
            </a:extLst>
          </p:cNvPr>
          <p:cNvCxnSpPr>
            <a:cxnSpLocks/>
          </p:cNvCxnSpPr>
          <p:nvPr userDrawn="1"/>
        </p:nvCxnSpPr>
        <p:spPr>
          <a:xfrm>
            <a:off x="18984296" y="3746500"/>
            <a:ext cx="0" cy="8764588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6D902FED-197E-5F3F-62A9-79B50A7A420A}"/>
              </a:ext>
            </a:extLst>
          </p:cNvPr>
          <p:cNvCxnSpPr>
            <a:cxnSpLocks/>
          </p:cNvCxnSpPr>
          <p:nvPr userDrawn="1"/>
        </p:nvCxnSpPr>
        <p:spPr>
          <a:xfrm>
            <a:off x="18984296" y="1219200"/>
            <a:ext cx="0" cy="13208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8F928FB2-49D9-E45B-B328-D5DB952E4ECF}"/>
              </a:ext>
            </a:extLst>
          </p:cNvPr>
          <p:cNvCxnSpPr>
            <a:cxnSpLocks/>
          </p:cNvCxnSpPr>
          <p:nvPr userDrawn="1"/>
        </p:nvCxnSpPr>
        <p:spPr>
          <a:xfrm>
            <a:off x="19616070" y="3094224"/>
            <a:ext cx="3558255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 4" descr=" ">
            <a:extLst>
              <a:ext uri="{FF2B5EF4-FFF2-40B4-BE49-F238E27FC236}">
                <a16:creationId xmlns:a16="http://schemas.microsoft.com/office/drawing/2014/main" id="{1BE55C15-EB0A-883F-4D8D-6FBAB67D80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9352" y="1219200"/>
            <a:ext cx="6960470" cy="1222970"/>
          </a:xfrm>
          <a:prstGeom prst="rect">
            <a:avLst/>
          </a:prstGeom>
        </p:spPr>
      </p:pic>
      <p:sp>
        <p:nvSpPr>
          <p:cNvPr id="39" name="Текст 34">
            <a:extLst>
              <a:ext uri="{FF2B5EF4-FFF2-40B4-BE49-F238E27FC236}">
                <a16:creationId xmlns:a16="http://schemas.microsoft.com/office/drawing/2014/main" id="{30148C2E-65E6-553A-87C6-8515D63719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9351" y="5783536"/>
            <a:ext cx="17185245" cy="302647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10800" b="1" dirty="0" smtClean="0">
                <a:solidFill>
                  <a:srgbClr val="FAFAFA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  <a:lvl2pPr>
              <a:defRPr lang="ru-RU" sz="1800" dirty="0" smtClean="0"/>
            </a:lvl2pPr>
            <a:lvl3pPr>
              <a:defRPr lang="ru-RU" sz="1800" dirty="0" smtClean="0"/>
            </a:lvl3pPr>
            <a:lvl4pPr>
              <a:defRPr lang="ru-RU" sz="1800" dirty="0" smtClean="0"/>
            </a:lvl4pPr>
            <a:lvl5pPr>
              <a:defRPr lang="ru-RU" sz="1800" dirty="0"/>
            </a:lvl5pPr>
          </a:lstStyle>
          <a:p>
            <a:pPr marL="0" lvl="0" defTabSz="1488104">
              <a:lnSpc>
                <a:spcPts val="11800"/>
              </a:lnSpc>
              <a:spcBef>
                <a:spcPct val="0"/>
              </a:spcBef>
            </a:pPr>
            <a:r>
              <a:rPr lang="ru-RU" dirty="0"/>
              <a:t>Заголовок презентации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0" name="Текст 36">
            <a:extLst>
              <a:ext uri="{FF2B5EF4-FFF2-40B4-BE49-F238E27FC236}">
                <a16:creationId xmlns:a16="http://schemas.microsoft.com/office/drawing/2014/main" id="{CB269489-8C4D-D9B1-8FE0-3A485C9FE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9353" y="12207829"/>
            <a:ext cx="10479598" cy="3718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2400" dirty="0">
                <a:solidFill>
                  <a:srgbClr val="FAFAFA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ct val="110000"/>
              </a:lnSpc>
              <a:spcBef>
                <a:spcPct val="0"/>
              </a:spcBef>
            </a:pPr>
            <a:r>
              <a:rPr lang="ru-RU" dirty="0"/>
              <a:t>Спикер</a:t>
            </a:r>
          </a:p>
        </p:txBody>
      </p:sp>
      <p:sp>
        <p:nvSpPr>
          <p:cNvPr id="41" name="Текст 36">
            <a:extLst>
              <a:ext uri="{FF2B5EF4-FFF2-40B4-BE49-F238E27FC236}">
                <a16:creationId xmlns:a16="http://schemas.microsoft.com/office/drawing/2014/main" id="{72922CAA-042E-7D53-F212-889AE4405D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616069" y="12207829"/>
            <a:ext cx="3558256" cy="3718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r">
              <a:buNone/>
              <a:defRPr lang="ru-RU" sz="2400" dirty="0">
                <a:solidFill>
                  <a:srgbClr val="FAFAFA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ct val="110000"/>
              </a:lnSpc>
              <a:spcBef>
                <a:spcPct val="0"/>
              </a:spcBef>
            </a:pPr>
            <a:r>
              <a:rPr lang="ru-RU" dirty="0"/>
              <a:t>Дата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карточек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D29CDF5A-8926-B59B-4B03-A9375CF199E7}"/>
              </a:ext>
            </a:extLst>
          </p:cNvPr>
          <p:cNvSpPr/>
          <p:nvPr userDrawn="1"/>
        </p:nvSpPr>
        <p:spPr>
          <a:xfrm>
            <a:off x="1219352" y="1866900"/>
            <a:ext cx="7062083" cy="480060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D7A414BD-419F-B7BC-F079-875B20E458C6}"/>
              </a:ext>
            </a:extLst>
          </p:cNvPr>
          <p:cNvSpPr/>
          <p:nvPr userDrawn="1"/>
        </p:nvSpPr>
        <p:spPr>
          <a:xfrm>
            <a:off x="8662483" y="1866900"/>
            <a:ext cx="7062083" cy="480060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4A8EF36B-976E-143A-70A9-4856FC3A1D3C}"/>
              </a:ext>
            </a:extLst>
          </p:cNvPr>
          <p:cNvSpPr/>
          <p:nvPr userDrawn="1"/>
        </p:nvSpPr>
        <p:spPr>
          <a:xfrm>
            <a:off x="16105613" y="1866900"/>
            <a:ext cx="7062083" cy="480060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13" name="Shape 12">
            <a:extLst>
              <a:ext uri="{FF2B5EF4-FFF2-40B4-BE49-F238E27FC236}">
                <a16:creationId xmlns:a16="http://schemas.microsoft.com/office/drawing/2014/main" id="{0C8C02F2-7FE9-691A-95F7-A7C4F12A8BBC}"/>
              </a:ext>
            </a:extLst>
          </p:cNvPr>
          <p:cNvSpPr/>
          <p:nvPr userDrawn="1"/>
        </p:nvSpPr>
        <p:spPr>
          <a:xfrm>
            <a:off x="1219352" y="7683500"/>
            <a:ext cx="7062083" cy="480060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16" name="Shape 16">
            <a:extLst>
              <a:ext uri="{FF2B5EF4-FFF2-40B4-BE49-F238E27FC236}">
                <a16:creationId xmlns:a16="http://schemas.microsoft.com/office/drawing/2014/main" id="{FE23E302-8294-1465-3815-5F226C2EF687}"/>
              </a:ext>
            </a:extLst>
          </p:cNvPr>
          <p:cNvSpPr/>
          <p:nvPr userDrawn="1"/>
        </p:nvSpPr>
        <p:spPr>
          <a:xfrm>
            <a:off x="8662483" y="7683500"/>
            <a:ext cx="7062083" cy="480060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sp>
        <p:nvSpPr>
          <p:cNvPr id="19" name="Shape 20">
            <a:extLst>
              <a:ext uri="{FF2B5EF4-FFF2-40B4-BE49-F238E27FC236}">
                <a16:creationId xmlns:a16="http://schemas.microsoft.com/office/drawing/2014/main" id="{3C62C82D-5162-E559-4377-8EAFD8077616}"/>
              </a:ext>
            </a:extLst>
          </p:cNvPr>
          <p:cNvSpPr/>
          <p:nvPr userDrawn="1"/>
        </p:nvSpPr>
        <p:spPr>
          <a:xfrm>
            <a:off x="16105613" y="7683500"/>
            <a:ext cx="7062083" cy="4800600"/>
          </a:xfrm>
          <a:prstGeom prst="rect">
            <a:avLst/>
          </a:prstGeom>
          <a:noFill/>
          <a:ln w="25400">
            <a:solidFill>
              <a:schemeClr val="bg1"/>
            </a:solidFill>
            <a:prstDash val="solid"/>
          </a:ln>
        </p:spPr>
      </p:sp>
      <p:pic>
        <p:nvPicPr>
          <p:cNvPr id="58" name="Image 17" descr=" ">
            <a:extLst>
              <a:ext uri="{FF2B5EF4-FFF2-40B4-BE49-F238E27FC236}">
                <a16:creationId xmlns:a16="http://schemas.microsoft.com/office/drawing/2014/main" id="{7F9179D4-74E6-0E6F-B719-69442B00B0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59" name="Текст 55">
            <a:extLst>
              <a:ext uri="{FF2B5EF4-FFF2-40B4-BE49-F238E27FC236}">
                <a16:creationId xmlns:a16="http://schemas.microsoft.com/office/drawing/2014/main" id="{50A3E5C1-CC59-8EB4-295D-7EBDD179C5D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27416" y="3556000"/>
            <a:ext cx="6058657" cy="21382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0" name="Текст 55">
            <a:extLst>
              <a:ext uri="{FF2B5EF4-FFF2-40B4-BE49-F238E27FC236}">
                <a16:creationId xmlns:a16="http://schemas.microsoft.com/office/drawing/2014/main" id="{A0C26F81-661F-951C-2891-9D696F6CE3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727416" y="2946400"/>
            <a:ext cx="4318540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bg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61" name="Текст 55">
            <a:extLst>
              <a:ext uri="{FF2B5EF4-FFF2-40B4-BE49-F238E27FC236}">
                <a16:creationId xmlns:a16="http://schemas.microsoft.com/office/drawing/2014/main" id="{15C308B5-50AF-914B-FA49-D0D2CA879CA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70546" y="3556000"/>
            <a:ext cx="6058657" cy="21382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2" name="Текст 55">
            <a:extLst>
              <a:ext uri="{FF2B5EF4-FFF2-40B4-BE49-F238E27FC236}">
                <a16:creationId xmlns:a16="http://schemas.microsoft.com/office/drawing/2014/main" id="{1626877E-E726-6EF0-6904-7057C89FFC7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70546" y="2946400"/>
            <a:ext cx="4318540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bg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63" name="Текст 55">
            <a:extLst>
              <a:ext uri="{FF2B5EF4-FFF2-40B4-BE49-F238E27FC236}">
                <a16:creationId xmlns:a16="http://schemas.microsoft.com/office/drawing/2014/main" id="{5EF1B351-DEDB-702C-5628-2FCCEA294A9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613676" y="3556000"/>
            <a:ext cx="6058657" cy="21382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4" name="Текст 55">
            <a:extLst>
              <a:ext uri="{FF2B5EF4-FFF2-40B4-BE49-F238E27FC236}">
                <a16:creationId xmlns:a16="http://schemas.microsoft.com/office/drawing/2014/main" id="{842FDBF8-C1E2-6F00-CEED-9D2261F0792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613676" y="2946400"/>
            <a:ext cx="4318540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bg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65" name="Текст 55">
            <a:extLst>
              <a:ext uri="{FF2B5EF4-FFF2-40B4-BE49-F238E27FC236}">
                <a16:creationId xmlns:a16="http://schemas.microsoft.com/office/drawing/2014/main" id="{5FF1035B-7B27-DF6E-DB79-1529C74CAA0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70546" y="9372600"/>
            <a:ext cx="6058657" cy="21382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6" name="Текст 55">
            <a:extLst>
              <a:ext uri="{FF2B5EF4-FFF2-40B4-BE49-F238E27FC236}">
                <a16:creationId xmlns:a16="http://schemas.microsoft.com/office/drawing/2014/main" id="{A7BE5046-F966-F33E-BB99-075333BACD0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70546" y="8763000"/>
            <a:ext cx="4318540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bg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67" name="Текст 55">
            <a:extLst>
              <a:ext uri="{FF2B5EF4-FFF2-40B4-BE49-F238E27FC236}">
                <a16:creationId xmlns:a16="http://schemas.microsoft.com/office/drawing/2014/main" id="{E2282C99-A76D-DEDE-7E0B-25B47A048AD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6613676" y="9372600"/>
            <a:ext cx="6058657" cy="21382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68" name="Текст 55">
            <a:extLst>
              <a:ext uri="{FF2B5EF4-FFF2-40B4-BE49-F238E27FC236}">
                <a16:creationId xmlns:a16="http://schemas.microsoft.com/office/drawing/2014/main" id="{47F00621-1F64-FC44-161B-E65B3F5A01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6613676" y="8763000"/>
            <a:ext cx="4318540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bg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69" name="Текст 55">
            <a:extLst>
              <a:ext uri="{FF2B5EF4-FFF2-40B4-BE49-F238E27FC236}">
                <a16:creationId xmlns:a16="http://schemas.microsoft.com/office/drawing/2014/main" id="{31E440CC-7E76-2CFA-6591-D8D5E88F152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727416" y="9372600"/>
            <a:ext cx="6058657" cy="21382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70" name="Текст 55">
            <a:extLst>
              <a:ext uri="{FF2B5EF4-FFF2-40B4-BE49-F238E27FC236}">
                <a16:creationId xmlns:a16="http://schemas.microsoft.com/office/drawing/2014/main" id="{C579FFD4-E3AD-1CE3-DB66-1D594C46DB5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727416" y="8763000"/>
            <a:ext cx="4318540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bg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B0CCD1C5-2B54-FD90-72DB-55C74C97E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97270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для формул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8E48613-EEB0-3742-4FC7-870AA30B6061}"/>
              </a:ext>
            </a:extLst>
          </p:cNvPr>
          <p:cNvSpPr/>
          <p:nvPr userDrawn="1"/>
        </p:nvSpPr>
        <p:spPr>
          <a:xfrm>
            <a:off x="0" y="0"/>
            <a:ext cx="10605826" cy="13716000"/>
          </a:xfrm>
          <a:prstGeom prst="rect">
            <a:avLst/>
          </a:prstGeom>
          <a:solidFill>
            <a:schemeClr val="tx1"/>
          </a:solidFill>
          <a:ln/>
        </p:spPr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B9F1B6F5-8F02-DB26-5E34-F18B6883F8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817780"/>
            <a:ext cx="8667598" cy="230832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5" name="Текст 14">
            <a:extLst>
              <a:ext uri="{FF2B5EF4-FFF2-40B4-BE49-F238E27FC236}">
                <a16:creationId xmlns:a16="http://schemas.microsoft.com/office/drawing/2014/main" id="{96890124-1B1A-72A5-68E7-AB9BDF64B4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9352" y="3552658"/>
            <a:ext cx="6196714" cy="11331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dirty="0" smtClean="0">
                <a:solidFill>
                  <a:schemeClr val="bg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Подзаголовок слайда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pic>
        <p:nvPicPr>
          <p:cNvPr id="6" name="Image 2" descr=" ">
            <a:extLst>
              <a:ext uri="{FF2B5EF4-FFF2-40B4-BE49-F238E27FC236}">
                <a16:creationId xmlns:a16="http://schemas.microsoft.com/office/drawing/2014/main" id="{86D65B27-9718-D92A-EE8F-7119E7F0F1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9352" y="11899900"/>
            <a:ext cx="965321" cy="635000"/>
          </a:xfrm>
          <a:prstGeom prst="rect">
            <a:avLst/>
          </a:prstGeom>
        </p:spPr>
      </p:pic>
      <p:sp>
        <p:nvSpPr>
          <p:cNvPr id="9" name="Текст 55">
            <a:extLst>
              <a:ext uri="{FF2B5EF4-FFF2-40B4-BE49-F238E27FC236}">
                <a16:creationId xmlns:a16="http://schemas.microsoft.com/office/drawing/2014/main" id="{16D7CF6E-56A8-3AD0-DCFB-4155A6982B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002999" y="1115916"/>
            <a:ext cx="11171325" cy="17022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marR="0" lvl="0" indent="0" algn="l" defTabSz="1485991" rtl="0" eaLnBrk="1" fontAlgn="auto" latinLnBrk="0" hangingPunct="1">
              <a:lnSpc>
                <a:spcPts val="3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400" dirty="0" err="1">
                <a:latin typeface="Graphik LC Regular" panose="020B0503030202060203" pitchFamily="34" charset="0"/>
              </a:rPr>
              <a:t>Наконец</a:t>
            </a:r>
            <a:r>
              <a:rPr lang="en-US" sz="2400" dirty="0">
                <a:latin typeface="Graphik LC Regular" panose="020B0503030202060203" pitchFamily="34" charset="0"/>
              </a:rPr>
              <a:t>, </a:t>
            </a:r>
            <a:r>
              <a:rPr lang="en-US" sz="2400" dirty="0" err="1">
                <a:latin typeface="Graphik LC Regular" panose="020B0503030202060203" pitchFamily="34" charset="0"/>
              </a:rPr>
              <a:t>мы</a:t>
            </a:r>
            <a:r>
              <a:rPr lang="en-US" sz="2400" dirty="0">
                <a:latin typeface="Graphik LC Regular" panose="020B0503030202060203" pitchFamily="34" charset="0"/>
              </a:rPr>
              <a:t> </a:t>
            </a:r>
            <a:r>
              <a:rPr lang="en-US" sz="2400" dirty="0" err="1">
                <a:latin typeface="Graphik LC Regular" panose="020B0503030202060203" pitchFamily="34" charset="0"/>
              </a:rPr>
              <a:t>можем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сформулировать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без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доказательства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основной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результат</a:t>
            </a:r>
            <a:r>
              <a:rPr lang="en-US" sz="2400" dirty="0">
                <a:latin typeface="Graphik LC Regular" panose="020B0503030202060203" pitchFamily="34" charset="0"/>
              </a:rPr>
              <a:t>, </a:t>
            </a:r>
            <a:r>
              <a:rPr lang="en-US" sz="2400" dirty="0" err="1">
                <a:latin typeface="Graphik LC Regular" panose="020B0503030202060203" pitchFamily="34" charset="0"/>
              </a:rPr>
              <a:t>к</a:t>
            </a:r>
            <a:r>
              <a:rPr lang="en-US" sz="2400" dirty="0">
                <a:latin typeface="Graphik LC Regular" panose="020B0503030202060203" pitchFamily="34" charset="0"/>
              </a:rPr>
              <a:t> </a:t>
            </a:r>
            <a:r>
              <a:rPr lang="en-US" sz="2400" dirty="0" err="1">
                <a:latin typeface="Graphik LC Regular" panose="020B0503030202060203" pitchFamily="34" charset="0"/>
              </a:rPr>
              <a:t>которому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мы</a:t>
            </a:r>
            <a:r>
              <a:rPr lang="en-US" sz="2400" dirty="0">
                <a:latin typeface="Graphik LC Regular" panose="020B0503030202060203" pitchFamily="34" charset="0"/>
              </a:rPr>
              <a:t> </a:t>
            </a:r>
            <a:r>
              <a:rPr lang="en-US" sz="2400" dirty="0" err="1">
                <a:latin typeface="Graphik LC Regular" panose="020B0503030202060203" pitchFamily="34" charset="0"/>
              </a:rPr>
              <a:t>стремились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в</a:t>
            </a:r>
            <a:r>
              <a:rPr lang="en-US" sz="2400" dirty="0">
                <a:latin typeface="Graphik LC Regular" panose="020B0503030202060203" pitchFamily="34" charset="0"/>
              </a:rPr>
              <a:t> </a:t>
            </a:r>
            <a:r>
              <a:rPr lang="en-US" sz="2400" dirty="0" err="1">
                <a:latin typeface="Graphik LC Regular" panose="020B0503030202060203" pitchFamily="34" charset="0"/>
              </a:rPr>
              <a:t>этом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материале</a:t>
            </a:r>
            <a:r>
              <a:rPr lang="en-US" sz="2400" dirty="0">
                <a:latin typeface="Graphik LC Regular" panose="020B0503030202060203" pitchFamily="34" charset="0"/>
              </a:rPr>
              <a:t>. </a:t>
            </a:r>
            <a:r>
              <a:rPr lang="en-US" sz="2400" dirty="0" err="1">
                <a:latin typeface="Graphik LC Regular" panose="020B0503030202060203" pitchFamily="34" charset="0"/>
              </a:rPr>
              <a:t>Как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говорилось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выше</a:t>
            </a:r>
            <a:r>
              <a:rPr lang="en-US" sz="2400" dirty="0">
                <a:latin typeface="Graphik LC Regular" panose="020B0503030202060203" pitchFamily="34" charset="0"/>
              </a:rPr>
              <a:t>, </a:t>
            </a:r>
            <a:r>
              <a:rPr lang="en-US" sz="2400" dirty="0" err="1">
                <a:latin typeface="Graphik LC Regular" panose="020B0503030202060203" pitchFamily="34" charset="0"/>
              </a:rPr>
              <a:t>в</a:t>
            </a:r>
            <a:r>
              <a:rPr lang="en-US" sz="2400" dirty="0">
                <a:latin typeface="Graphik LC Regular" panose="020B0503030202060203" pitchFamily="34" charset="0"/>
              </a:rPr>
              <a:t> </a:t>
            </a:r>
            <a:r>
              <a:rPr lang="en-US" sz="2400" dirty="0" err="1">
                <a:latin typeface="Graphik LC Regular" panose="020B0503030202060203" pitchFamily="34" charset="0"/>
              </a:rPr>
              <a:t>множестве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действительных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чисел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не</a:t>
            </a:r>
            <a:r>
              <a:rPr lang="en-US" sz="2400" dirty="0">
                <a:latin typeface="Graphik LC Regular" panose="020B0503030202060203" pitchFamily="34" charset="0"/>
              </a:rPr>
              <a:t> </a:t>
            </a:r>
            <a:r>
              <a:rPr lang="en-US" sz="2400" dirty="0" err="1">
                <a:latin typeface="Graphik LC Regular" panose="020B0503030202060203" pitchFamily="34" charset="0"/>
              </a:rPr>
              <a:t>все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уравнения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имеют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решения</a:t>
            </a:r>
            <a:r>
              <a:rPr lang="en-US" sz="2400" dirty="0">
                <a:latin typeface="Graphik LC Regular" panose="020B0503030202060203" pitchFamily="34" charset="0"/>
              </a:rPr>
              <a:t>.</a:t>
            </a:r>
          </a:p>
        </p:txBody>
      </p:sp>
      <p:sp>
        <p:nvSpPr>
          <p:cNvPr id="18" name="Текст 55">
            <a:extLst>
              <a:ext uri="{FF2B5EF4-FFF2-40B4-BE49-F238E27FC236}">
                <a16:creationId xmlns:a16="http://schemas.microsoft.com/office/drawing/2014/main" id="{F12DC751-8E78-FF27-C434-9F2C4AFA8D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996497" y="3016807"/>
            <a:ext cx="11171325" cy="397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6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>
              <a:lnSpc>
                <a:spcPts val="3120"/>
              </a:lnSpc>
            </a:pPr>
            <a:r>
              <a:rPr lang="ru-RU" dirty="0">
                <a:solidFill>
                  <a:srgbClr val="141414">
                    <a:alpha val="100000"/>
                  </a:srgbClr>
                </a:solidFill>
                <a:latin typeface="STIX Two Math Regular" pitchFamily="34" charset="0"/>
                <a:ea typeface="STIX Two Math Regular" pitchFamily="34" charset="-122"/>
                <a:cs typeface="STIX Two Math Regular" pitchFamily="34" charset="-120"/>
              </a:rPr>
              <a:t>𝑓(𝑧)=𝑎𝑛𝑧𝑛 +𝑎𝑛−1𝑧𝑛−1 +...+𝑎1𝑧 + 𝑎0, 𝑎𝑛 ≠ 0.</a:t>
            </a:r>
          </a:p>
        </p:txBody>
      </p:sp>
      <p:sp>
        <p:nvSpPr>
          <p:cNvPr id="4" name="Номер слайда 2">
            <a:extLst>
              <a:ext uri="{FF2B5EF4-FFF2-40B4-BE49-F238E27FC236}">
                <a16:creationId xmlns:a16="http://schemas.microsoft.com/office/drawing/2014/main" id="{E453E203-85A5-B0D2-4E6D-844E1EC362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6937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 userDrawn="1">
          <p15:clr>
            <a:srgbClr val="FBAE40"/>
          </p15:clr>
        </p15:guide>
        <p15:guide id="2" pos="7568" userDrawn="1">
          <p15:clr>
            <a:srgbClr val="FBAE40"/>
          </p15:clr>
        </p15:guide>
        <p15:guide id="3" pos="8679" userDrawn="1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для формул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8E48613-EEB0-3742-4FC7-870AA30B6061}"/>
              </a:ext>
            </a:extLst>
          </p:cNvPr>
          <p:cNvSpPr/>
          <p:nvPr userDrawn="1"/>
        </p:nvSpPr>
        <p:spPr>
          <a:xfrm>
            <a:off x="0" y="0"/>
            <a:ext cx="10605826" cy="13716000"/>
          </a:xfrm>
          <a:prstGeom prst="rect">
            <a:avLst/>
          </a:prstGeom>
          <a:solidFill>
            <a:schemeClr val="accent1"/>
          </a:solidFill>
          <a:ln/>
        </p:spPr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B9F1B6F5-8F02-DB26-5E34-F18B6883F8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817780"/>
            <a:ext cx="8667598" cy="230832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5" name="Текст 14">
            <a:extLst>
              <a:ext uri="{FF2B5EF4-FFF2-40B4-BE49-F238E27FC236}">
                <a16:creationId xmlns:a16="http://schemas.microsoft.com/office/drawing/2014/main" id="{96890124-1B1A-72A5-68E7-AB9BDF64B4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9352" y="5676900"/>
            <a:ext cx="6196714" cy="17230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dirty="0" smtClean="0">
                <a:solidFill>
                  <a:schemeClr val="bg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Тезис</a:t>
            </a:r>
            <a:br>
              <a:rPr lang="ru-RU" dirty="0"/>
            </a:br>
            <a:r>
              <a:rPr lang="ru-RU" dirty="0"/>
              <a:t>на две строки</a:t>
            </a:r>
            <a:br>
              <a:rPr lang="ru-RU" dirty="0"/>
            </a:br>
            <a:r>
              <a:rPr lang="ru-RU" dirty="0"/>
              <a:t>(и более)</a:t>
            </a:r>
          </a:p>
        </p:txBody>
      </p:sp>
      <p:pic>
        <p:nvPicPr>
          <p:cNvPr id="6" name="Image 2" descr=" ">
            <a:extLst>
              <a:ext uri="{FF2B5EF4-FFF2-40B4-BE49-F238E27FC236}">
                <a16:creationId xmlns:a16="http://schemas.microsoft.com/office/drawing/2014/main" id="{86D65B27-9718-D92A-EE8F-7119E7F0F1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9352" y="11899900"/>
            <a:ext cx="965321" cy="635000"/>
          </a:xfrm>
          <a:prstGeom prst="rect">
            <a:avLst/>
          </a:prstGeom>
        </p:spPr>
      </p:pic>
      <p:sp>
        <p:nvSpPr>
          <p:cNvPr id="9" name="Текст 55">
            <a:extLst>
              <a:ext uri="{FF2B5EF4-FFF2-40B4-BE49-F238E27FC236}">
                <a16:creationId xmlns:a16="http://schemas.microsoft.com/office/drawing/2014/main" id="{16D7CF6E-56A8-3AD0-DCFB-4155A6982B5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384048" y="2350517"/>
            <a:ext cx="10790277" cy="31575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indent="0" algn="l">
              <a:lnSpc>
                <a:spcPts val="3400"/>
              </a:lnSpc>
              <a:spcAft>
                <a:spcPts val="1800"/>
              </a:spcAft>
              <a:buNone/>
            </a:pPr>
            <a:r>
              <a:rPr lang="en-US" sz="2400" dirty="0" err="1">
                <a:solidFill>
                  <a:srgbClr val="141414">
                    <a:alpha val="100000"/>
                  </a:srgbClr>
                </a:solidFill>
                <a:latin typeface="Graphik LC Regular" pitchFamily="34" charset="0"/>
                <a:ea typeface="Graphik LC Regular" pitchFamily="34" charset="-122"/>
                <a:cs typeface="Graphik LC Regular" pitchFamily="34" charset="-120"/>
              </a:rPr>
              <a:t>Дава</a:t>
            </a:r>
            <a:r>
              <a:rPr lang="ru-RU" sz="2400" dirty="0" err="1">
                <a:solidFill>
                  <a:srgbClr val="141414">
                    <a:alpha val="100000"/>
                  </a:srgbClr>
                </a:solidFill>
                <a:latin typeface="Graphik LC Regular" pitchFamily="34" charset="0"/>
                <a:ea typeface="Graphik LC Regular" pitchFamily="34" charset="-122"/>
                <a:cs typeface="Graphik LC Regular" pitchFamily="34" charset="-120"/>
              </a:rPr>
              <a:t>йт</a:t>
            </a:r>
            <a:r>
              <a:rPr lang="en-US" sz="2400" dirty="0" err="1">
                <a:solidFill>
                  <a:srgbClr val="141414">
                    <a:alpha val="100000"/>
                  </a:srgbClr>
                </a:solidFill>
                <a:latin typeface="Graphik LC Regular" pitchFamily="34" charset="0"/>
                <a:ea typeface="Graphik LC Regular" pitchFamily="34" charset="-122"/>
                <a:cs typeface="Graphik LC Regular" pitchFamily="34" charset="-120"/>
              </a:rPr>
              <a:t>е</a:t>
            </a:r>
            <a:r>
              <a:rPr lang="en-US" sz="2400" dirty="0">
                <a:solidFill>
                  <a:srgbClr val="141414">
                    <a:alpha val="100000"/>
                  </a:srgbClr>
                </a:solidFill>
                <a:latin typeface="Graphik LC Regular" pitchFamily="34" charset="0"/>
                <a:ea typeface="Graphik LC Regular" pitchFamily="34" charset="-122"/>
                <a:cs typeface="Graphik LC Regular" pitchFamily="34" charset="-120"/>
              </a:rPr>
              <a:t> </a:t>
            </a:r>
            <a:r>
              <a:rPr lang="en-US" sz="2400" dirty="0" err="1">
                <a:solidFill>
                  <a:srgbClr val="141414">
                    <a:alpha val="100000"/>
                  </a:srgbClr>
                </a:solidFill>
                <a:latin typeface="Graphik LC Regular" pitchFamily="34" charset="0"/>
                <a:ea typeface="Graphik LC Regular" pitchFamily="34" charset="-122"/>
                <a:cs typeface="Graphik LC Regular" pitchFamily="34" charset="-120"/>
              </a:rPr>
              <a:t>рассмотрим</a:t>
            </a:r>
            <a:r>
              <a:rPr lang="en-US" sz="2400" dirty="0">
                <a:solidFill>
                  <a:srgbClr val="141414">
                    <a:alpha val="100000"/>
                  </a:srgbClr>
                </a:solidFill>
                <a:latin typeface="Graphik LC Regular" pitchFamily="34" charset="0"/>
                <a:ea typeface="Graphik LC Regular" pitchFamily="34" charset="-122"/>
                <a:cs typeface="Graphik LC Regular" pitchFamily="34" charset="-120"/>
              </a:rPr>
              <a:t> </a:t>
            </a:r>
            <a:r>
              <a:rPr lang="en-US" sz="2400" dirty="0" err="1">
                <a:solidFill>
                  <a:srgbClr val="141414">
                    <a:alpha val="100000"/>
                  </a:srgbClr>
                </a:solidFill>
                <a:latin typeface="Graphik LC Regular" pitchFamily="34" charset="0"/>
                <a:ea typeface="Graphik LC Regular" pitchFamily="34" charset="-122"/>
                <a:cs typeface="Graphik LC Regular" pitchFamily="34" charset="-120"/>
              </a:rPr>
              <a:t>уравнение</a:t>
            </a:r>
            <a:endParaRPr lang="en-US" sz="2400" dirty="0"/>
          </a:p>
          <a:p>
            <a:pPr marL="0" indent="0" algn="l">
              <a:lnSpc>
                <a:spcPts val="3120"/>
              </a:lnSpc>
              <a:spcAft>
                <a:spcPts val="1800"/>
              </a:spcAft>
              <a:buNone/>
            </a:pPr>
            <a:r>
              <a:rPr lang="en-US" sz="2600" dirty="0">
                <a:solidFill>
                  <a:srgbClr val="141414">
                    <a:alpha val="100000"/>
                  </a:srgbClr>
                </a:solidFill>
                <a:latin typeface="STIX Two Math Regular" pitchFamily="34" charset="0"/>
                <a:ea typeface="STIX Two Math Regular" pitchFamily="34" charset="-122"/>
                <a:cs typeface="STIX Two Math Regular" pitchFamily="34" charset="-120"/>
              </a:rPr>
              <a:t>𝑥2 = −1</a:t>
            </a:r>
            <a:r>
              <a:rPr lang="en-US" sz="2400" dirty="0">
                <a:solidFill>
                  <a:srgbClr val="141414">
                    <a:alpha val="100000"/>
                  </a:srgbClr>
                </a:solidFill>
                <a:latin typeface="Graphik LC Regular" pitchFamily="34" charset="0"/>
                <a:ea typeface="Graphik LC Regular" pitchFamily="34" charset="-122"/>
                <a:cs typeface="Graphik LC Regular" pitchFamily="34" charset="-120"/>
              </a:rPr>
              <a:t>.</a:t>
            </a:r>
            <a:endParaRPr lang="en-US" sz="2400" dirty="0"/>
          </a:p>
          <a:p>
            <a:pPr marL="0" indent="0" algn="l">
              <a:lnSpc>
                <a:spcPts val="3400"/>
              </a:lnSpc>
              <a:spcAft>
                <a:spcPts val="1800"/>
              </a:spcAft>
              <a:buNone/>
            </a:pPr>
            <a:r>
              <a:rPr lang="en-US" sz="2400" dirty="0" err="1">
                <a:solidFill>
                  <a:srgbClr val="141414">
                    <a:alpha val="100000"/>
                  </a:srgbClr>
                </a:solidFill>
                <a:latin typeface="Graphik LC Regular" pitchFamily="34" charset="0"/>
              </a:rPr>
              <a:t>В</a:t>
            </a:r>
            <a:r>
              <a:rPr lang="en-US" sz="2400" dirty="0">
                <a:solidFill>
                  <a:srgbClr val="141414">
                    <a:alpha val="100000"/>
                  </a:srgbClr>
                </a:solidFill>
                <a:latin typeface="Graphik LC Regular" pitchFamily="34" charset="0"/>
              </a:rPr>
              <a:t> </a:t>
            </a:r>
            <a:r>
              <a:rPr lang="en-US" sz="2400" dirty="0" err="1">
                <a:solidFill>
                  <a:srgbClr val="141414">
                    <a:alpha val="100000"/>
                  </a:srgbClr>
                </a:solidFill>
                <a:latin typeface="Graphik LC Regular" pitchFamily="34" charset="0"/>
              </a:rPr>
              <a:t>действительных</a:t>
            </a:r>
            <a:r>
              <a:rPr lang="en-US" sz="2400" dirty="0">
                <a:solidFill>
                  <a:srgbClr val="141414">
                    <a:alpha val="100000"/>
                  </a:srgbClr>
                </a:solidFill>
                <a:latin typeface="Graphik LC Regular" pitchFamily="34" charset="0"/>
              </a:rPr>
              <a:t> </a:t>
            </a:r>
            <a:r>
              <a:rPr lang="en-US" sz="2400" dirty="0" err="1">
                <a:solidFill>
                  <a:srgbClr val="141414">
                    <a:alpha val="100000"/>
                  </a:srgbClr>
                </a:solidFill>
                <a:latin typeface="Graphik LC Regular" pitchFamily="34" charset="0"/>
              </a:rPr>
              <a:t>числах</a:t>
            </a:r>
            <a:r>
              <a:rPr lang="en-US" sz="2400" dirty="0">
                <a:solidFill>
                  <a:srgbClr val="141414">
                    <a:alpha val="100000"/>
                  </a:srgbClr>
                </a:solidFill>
                <a:latin typeface="Graphik LC Regular" pitchFamily="34" charset="0"/>
              </a:rPr>
              <a:t> </a:t>
            </a:r>
            <a:r>
              <a:rPr lang="en-US" sz="2600" dirty="0">
                <a:solidFill>
                  <a:srgbClr val="141414">
                    <a:alpha val="100000"/>
                  </a:srgbClr>
                </a:solidFill>
                <a:latin typeface="STIX Two Math Regular" pitchFamily="34" charset="0"/>
                <a:ea typeface="STIX Two Math Regular" pitchFamily="34" charset="-122"/>
                <a:cs typeface="STIX Two Math Regular" pitchFamily="34" charset="-120"/>
              </a:rPr>
              <a:t>(𝑥 ∈ </a:t>
            </a:r>
            <a:r>
              <a:rPr lang="en-US" sz="2600" dirty="0" err="1">
                <a:solidFill>
                  <a:srgbClr val="141414">
                    <a:alpha val="100000"/>
                  </a:srgbClr>
                </a:solidFill>
                <a:latin typeface="STIX Two Math Regular" pitchFamily="34" charset="0"/>
                <a:ea typeface="STIX Two Math Regular" pitchFamily="34" charset="-122"/>
                <a:cs typeface="STIX Two Math Regular" pitchFamily="34" charset="-120"/>
              </a:rPr>
              <a:t>ℝ</a:t>
            </a:r>
            <a:r>
              <a:rPr lang="en-US" sz="2600" dirty="0">
                <a:solidFill>
                  <a:srgbClr val="141414">
                    <a:alpha val="100000"/>
                  </a:srgbClr>
                </a:solidFill>
                <a:latin typeface="STIX Two Math Regular" pitchFamily="34" charset="0"/>
                <a:ea typeface="STIX Two Math Regular" pitchFamily="34" charset="-122"/>
                <a:cs typeface="STIX Two Math Regular" pitchFamily="34" charset="-120"/>
              </a:rPr>
              <a:t>)</a:t>
            </a:r>
            <a:r>
              <a:rPr lang="en-US" sz="2400" dirty="0">
                <a:solidFill>
                  <a:srgbClr val="141414">
                    <a:alpha val="100000"/>
                  </a:srgbClr>
                </a:solidFill>
                <a:latin typeface="Graphik LC Regular" pitchFamily="34" charset="0"/>
                <a:ea typeface="Graphik LC Regular" pitchFamily="34" charset="-122"/>
                <a:cs typeface="Graphik LC Regular" pitchFamily="34" charset="-120"/>
              </a:rPr>
              <a:t> </a:t>
            </a:r>
            <a:r>
              <a:rPr lang="en-US" sz="2400" dirty="0" err="1">
                <a:solidFill>
                  <a:srgbClr val="141414">
                    <a:alpha val="100000"/>
                  </a:srgbClr>
                </a:solidFill>
                <a:latin typeface="Graphik LC Regular" pitchFamily="34" charset="0"/>
                <a:ea typeface="Graphik LC Regular" pitchFamily="34" charset="-122"/>
                <a:cs typeface="Graphik LC Regular" pitchFamily="34" charset="-120"/>
              </a:rPr>
              <a:t>у</a:t>
            </a:r>
            <a:r>
              <a:rPr lang="en-US" sz="2400" dirty="0">
                <a:solidFill>
                  <a:srgbClr val="141414">
                    <a:alpha val="100000"/>
                  </a:srgbClr>
                </a:solidFill>
                <a:latin typeface="Graphik LC Regular" pitchFamily="34" charset="0"/>
                <a:ea typeface="Graphik LC Regular" pitchFamily="34" charset="-122"/>
                <a:cs typeface="Graphik LC Regular" pitchFamily="34" charset="-120"/>
              </a:rPr>
              <a:t> </a:t>
            </a:r>
            <a:r>
              <a:rPr lang="en-US" sz="2400" dirty="0" err="1">
                <a:solidFill>
                  <a:srgbClr val="141414">
                    <a:alpha val="100000"/>
                  </a:srgbClr>
                </a:solidFill>
                <a:latin typeface="Graphik LC Regular" pitchFamily="34" charset="0"/>
                <a:ea typeface="Graphik LC Regular" pitchFamily="34" charset="-122"/>
                <a:cs typeface="Graphik LC Regular" pitchFamily="34" charset="-120"/>
              </a:rPr>
              <a:t>этого</a:t>
            </a:r>
            <a:r>
              <a:rPr lang="en-US" sz="2400" dirty="0">
                <a:solidFill>
                  <a:srgbClr val="141414">
                    <a:alpha val="100000"/>
                  </a:srgbClr>
                </a:solidFill>
                <a:latin typeface="Graphik LC Regular" pitchFamily="34" charset="0"/>
                <a:ea typeface="Graphik LC Regular" pitchFamily="34" charset="-122"/>
                <a:cs typeface="Graphik LC Regular" pitchFamily="34" charset="-120"/>
              </a:rPr>
              <a:t> </a:t>
            </a:r>
            <a:r>
              <a:rPr lang="en-US" sz="2400" dirty="0" err="1">
                <a:solidFill>
                  <a:srgbClr val="141414">
                    <a:alpha val="100000"/>
                  </a:srgbClr>
                </a:solidFill>
                <a:latin typeface="Graphik LC Regular" pitchFamily="34" charset="0"/>
                <a:ea typeface="Graphik LC Regular" pitchFamily="34" charset="-122"/>
                <a:cs typeface="Graphik LC Regular" pitchFamily="34" charset="-120"/>
              </a:rPr>
              <a:t>уравнения</a:t>
            </a:r>
            <a:r>
              <a:rPr lang="en-US" sz="2400" dirty="0">
                <a:solidFill>
                  <a:srgbClr val="141414">
                    <a:alpha val="100000"/>
                  </a:srgbClr>
                </a:solidFill>
                <a:latin typeface="Graphik LC Regular" pitchFamily="34" charset="0"/>
                <a:ea typeface="Graphik LC Regular" pitchFamily="34" charset="-122"/>
                <a:cs typeface="Graphik LC Regular" pitchFamily="34" charset="-120"/>
              </a:rPr>
              <a:t> </a:t>
            </a:r>
            <a:r>
              <a:rPr lang="en-US" sz="2400" dirty="0" err="1">
                <a:solidFill>
                  <a:srgbClr val="141414">
                    <a:alpha val="100000"/>
                  </a:srgbClr>
                </a:solidFill>
                <a:latin typeface="Graphik LC Regular" pitchFamily="34" charset="0"/>
                <a:ea typeface="Graphik LC Regular" pitchFamily="34" charset="-122"/>
                <a:cs typeface="Graphik LC Regular" pitchFamily="34" charset="-120"/>
              </a:rPr>
              <a:t>нет</a:t>
            </a:r>
            <a:r>
              <a:rPr lang="en-US" sz="2400" dirty="0">
                <a:solidFill>
                  <a:srgbClr val="141414">
                    <a:alpha val="100000"/>
                  </a:srgbClr>
                </a:solidFill>
                <a:latin typeface="Graphik LC Regular" pitchFamily="34" charset="0"/>
                <a:ea typeface="Graphik LC Regular" pitchFamily="34" charset="-122"/>
                <a:cs typeface="Graphik LC Regular" pitchFamily="34" charset="-120"/>
              </a:rPr>
              <a:t> </a:t>
            </a:r>
            <a:r>
              <a:rPr lang="en-US" sz="2400" dirty="0" err="1">
                <a:solidFill>
                  <a:srgbClr val="141414">
                    <a:alpha val="100000"/>
                  </a:srgbClr>
                </a:solidFill>
                <a:latin typeface="Graphik LC Regular" pitchFamily="34" charset="0"/>
                <a:ea typeface="Graphik LC Regular" pitchFamily="34" charset="-122"/>
                <a:cs typeface="Graphik LC Regular" pitchFamily="34" charset="-120"/>
              </a:rPr>
              <a:t>решения</a:t>
            </a:r>
            <a:r>
              <a:rPr lang="en-US" sz="2400" dirty="0">
                <a:solidFill>
                  <a:srgbClr val="141414">
                    <a:alpha val="100000"/>
                  </a:srgbClr>
                </a:solidFill>
                <a:latin typeface="Graphik LC Regular" pitchFamily="34" charset="0"/>
                <a:ea typeface="Graphik LC Regular" pitchFamily="34" charset="-122"/>
                <a:cs typeface="Graphik LC Regular" pitchFamily="34" charset="-120"/>
              </a:rPr>
              <a:t>, </a:t>
            </a:r>
            <a:br>
              <a:rPr lang="ru-RU" sz="2400" dirty="0">
                <a:solidFill>
                  <a:srgbClr val="141414">
                    <a:alpha val="100000"/>
                  </a:srgbClr>
                </a:solidFill>
                <a:latin typeface="Graphik LC Regular" pitchFamily="34" charset="0"/>
                <a:ea typeface="Graphik LC Regular" pitchFamily="34" charset="-122"/>
                <a:cs typeface="Graphik LC Regular" pitchFamily="34" charset="-120"/>
              </a:rPr>
            </a:br>
            <a:r>
              <a:rPr lang="en-US" sz="2400" dirty="0" err="1">
                <a:solidFill>
                  <a:srgbClr val="141414">
                    <a:alpha val="100000"/>
                  </a:srgbClr>
                </a:solidFill>
                <a:latin typeface="Graphik LC Regular" pitchFamily="34" charset="0"/>
                <a:ea typeface="Graphik LC Regular" pitchFamily="34" charset="-122"/>
                <a:cs typeface="Graphik LC Regular" pitchFamily="34" charset="-120"/>
              </a:rPr>
              <a:t>потому</a:t>
            </a:r>
            <a:r>
              <a:rPr lang="en-US" sz="2400" dirty="0">
                <a:solidFill>
                  <a:srgbClr val="141414">
                    <a:alpha val="100000"/>
                  </a:srgbClr>
                </a:solidFill>
                <a:latin typeface="Graphik LC Regular" pitchFamily="34" charset="0"/>
                <a:ea typeface="Graphik LC Regular" pitchFamily="34" charset="-122"/>
                <a:cs typeface="Graphik LC Regular" pitchFamily="34" charset="-120"/>
              </a:rPr>
              <a:t> </a:t>
            </a:r>
            <a:r>
              <a:rPr lang="en-US" sz="2400" dirty="0" err="1">
                <a:solidFill>
                  <a:srgbClr val="141414">
                    <a:alpha val="100000"/>
                  </a:srgbClr>
                </a:solidFill>
                <a:latin typeface="Graphik LC Regular" pitchFamily="34" charset="0"/>
                <a:ea typeface="Graphik LC Regular" pitchFamily="34" charset="-122"/>
                <a:cs typeface="Graphik LC Regular" pitchFamily="34" charset="-120"/>
              </a:rPr>
              <a:t>что</a:t>
            </a:r>
            <a:r>
              <a:rPr lang="en-US" sz="2400" dirty="0">
                <a:solidFill>
                  <a:srgbClr val="141414">
                    <a:alpha val="100000"/>
                  </a:srgbClr>
                </a:solidFill>
                <a:latin typeface="Graphik LC Regular" pitchFamily="34" charset="0"/>
                <a:ea typeface="Graphik LC Regular" pitchFamily="34" charset="-122"/>
                <a:cs typeface="Graphik LC Regular" pitchFamily="34" charset="-120"/>
              </a:rPr>
              <a:t> </a:t>
            </a:r>
            <a:r>
              <a:rPr lang="en-US" sz="2400" dirty="0" err="1">
                <a:solidFill>
                  <a:srgbClr val="141414">
                    <a:alpha val="100000"/>
                  </a:srgbClr>
                </a:solidFill>
                <a:latin typeface="Graphik LC Regular" pitchFamily="34" charset="0"/>
                <a:ea typeface="Graphik LC Regular" pitchFamily="34" charset="-122"/>
                <a:cs typeface="Graphik LC Regular" pitchFamily="34" charset="-120"/>
              </a:rPr>
              <a:t>квадрат</a:t>
            </a:r>
            <a:r>
              <a:rPr lang="en-US" sz="2400" dirty="0">
                <a:solidFill>
                  <a:srgbClr val="141414">
                    <a:alpha val="100000"/>
                  </a:srgbClr>
                </a:solidFill>
                <a:latin typeface="Graphik LC Regular" pitchFamily="34" charset="0"/>
                <a:ea typeface="Graphik LC Regular" pitchFamily="34" charset="-122"/>
                <a:cs typeface="Graphik LC Regular" pitchFamily="34" charset="-120"/>
              </a:rPr>
              <a:t> </a:t>
            </a:r>
            <a:r>
              <a:rPr lang="en-US" sz="2400" dirty="0" err="1">
                <a:solidFill>
                  <a:srgbClr val="141414">
                    <a:alpha val="100000"/>
                  </a:srgbClr>
                </a:solidFill>
                <a:latin typeface="Graphik LC Regular" pitchFamily="34" charset="0"/>
                <a:ea typeface="Graphik LC Regular" pitchFamily="34" charset="-122"/>
                <a:cs typeface="Graphik LC Regular" pitchFamily="34" charset="-120"/>
              </a:rPr>
              <a:t>любого</a:t>
            </a:r>
            <a:r>
              <a:rPr lang="en-US" sz="2400" dirty="0">
                <a:solidFill>
                  <a:srgbClr val="141414">
                    <a:alpha val="100000"/>
                  </a:srgbClr>
                </a:solidFill>
                <a:latin typeface="Graphik LC Regular" pitchFamily="34" charset="0"/>
                <a:ea typeface="Graphik LC Regular" pitchFamily="34" charset="-122"/>
                <a:cs typeface="Graphik LC Regular" pitchFamily="34" charset="-120"/>
              </a:rPr>
              <a:t> </a:t>
            </a:r>
            <a:r>
              <a:rPr lang="en-US" sz="2400" dirty="0" err="1">
                <a:solidFill>
                  <a:srgbClr val="141414">
                    <a:alpha val="100000"/>
                  </a:srgbClr>
                </a:solidFill>
                <a:latin typeface="Graphik LC Regular" pitchFamily="34" charset="0"/>
                <a:ea typeface="Graphik LC Regular" pitchFamily="34" charset="-122"/>
                <a:cs typeface="Graphik LC Regular" pitchFamily="34" charset="-120"/>
              </a:rPr>
              <a:t>деиствительного</a:t>
            </a:r>
            <a:r>
              <a:rPr lang="en-US" sz="2400" dirty="0">
                <a:solidFill>
                  <a:srgbClr val="141414">
                    <a:alpha val="100000"/>
                  </a:srgbClr>
                </a:solidFill>
                <a:latin typeface="Graphik LC Regular" pitchFamily="34" charset="0"/>
                <a:ea typeface="Graphik LC Regular" pitchFamily="34" charset="-122"/>
                <a:cs typeface="Graphik LC Regular" pitchFamily="34" charset="-120"/>
              </a:rPr>
              <a:t> </a:t>
            </a:r>
            <a:r>
              <a:rPr lang="en-US" sz="2400" dirty="0" err="1">
                <a:solidFill>
                  <a:srgbClr val="141414">
                    <a:alpha val="100000"/>
                  </a:srgbClr>
                </a:solidFill>
                <a:latin typeface="Graphik LC Regular" pitchFamily="34" charset="0"/>
                <a:ea typeface="Graphik LC Regular" pitchFamily="34" charset="-122"/>
                <a:cs typeface="Graphik LC Regular" pitchFamily="34" charset="-120"/>
              </a:rPr>
              <a:t>числа</a:t>
            </a:r>
            <a:r>
              <a:rPr lang="en-US" sz="2400" dirty="0">
                <a:solidFill>
                  <a:srgbClr val="141414">
                    <a:alpha val="100000"/>
                  </a:srgbClr>
                </a:solidFill>
                <a:latin typeface="Graphik LC Regular" pitchFamily="34" charset="0"/>
                <a:ea typeface="Graphik LC Regular" pitchFamily="34" charset="-122"/>
                <a:cs typeface="Graphik LC Regular" pitchFamily="34" charset="-120"/>
              </a:rPr>
              <a:t> </a:t>
            </a:r>
            <a:r>
              <a:rPr lang="en-US" sz="2400" dirty="0" err="1">
                <a:solidFill>
                  <a:srgbClr val="141414">
                    <a:alpha val="100000"/>
                  </a:srgbClr>
                </a:solidFill>
                <a:latin typeface="Graphik LC Regular" pitchFamily="34" charset="0"/>
                <a:ea typeface="Graphik LC Regular" pitchFamily="34" charset="-122"/>
                <a:cs typeface="Graphik LC Regular" pitchFamily="34" charset="-120"/>
              </a:rPr>
              <a:t>неотрицателен</a:t>
            </a:r>
            <a:r>
              <a:rPr lang="en-US" sz="2400" dirty="0">
                <a:solidFill>
                  <a:srgbClr val="141414">
                    <a:alpha val="100000"/>
                  </a:srgbClr>
                </a:solidFill>
                <a:latin typeface="Graphik LC Regular" pitchFamily="34" charset="0"/>
                <a:ea typeface="Graphik LC Regular" pitchFamily="34" charset="-122"/>
                <a:cs typeface="Graphik LC Regular" pitchFamily="34" charset="-120"/>
              </a:rPr>
              <a:t>.  </a:t>
            </a:r>
            <a:br>
              <a:rPr lang="ru-RU" sz="2400" dirty="0">
                <a:solidFill>
                  <a:srgbClr val="141414">
                    <a:alpha val="100000"/>
                  </a:srgbClr>
                </a:solidFill>
                <a:latin typeface="Graphik LC Regular" pitchFamily="34" charset="0"/>
                <a:ea typeface="Graphik LC Regular" pitchFamily="34" charset="-122"/>
                <a:cs typeface="Graphik LC Regular" pitchFamily="34" charset="-120"/>
              </a:rPr>
            </a:br>
            <a:r>
              <a:rPr lang="en-US" sz="2400" dirty="0" err="1">
                <a:solidFill>
                  <a:srgbClr val="141414">
                    <a:alpha val="100000"/>
                  </a:srgbClr>
                </a:solidFill>
                <a:latin typeface="Graphik LC Regular" pitchFamily="34" charset="0"/>
                <a:ea typeface="Graphik LC Regular" pitchFamily="34" charset="-122"/>
                <a:cs typeface="Graphik LC Regular" pitchFamily="34" charset="-120"/>
              </a:rPr>
              <a:t>Чтобы</a:t>
            </a:r>
            <a:r>
              <a:rPr lang="en-US" sz="2400" dirty="0">
                <a:solidFill>
                  <a:srgbClr val="141414">
                    <a:alpha val="100000"/>
                  </a:srgbClr>
                </a:solidFill>
                <a:latin typeface="Graphik LC Regular" pitchFamily="34" charset="0"/>
                <a:ea typeface="Graphik LC Regular" pitchFamily="34" charset="-122"/>
                <a:cs typeface="Graphik LC Regular" pitchFamily="34" charset="-120"/>
              </a:rPr>
              <a:t> </a:t>
            </a:r>
            <a:r>
              <a:rPr lang="en-US" sz="2400" dirty="0" err="1">
                <a:solidFill>
                  <a:srgbClr val="141414">
                    <a:alpha val="100000"/>
                  </a:srgbClr>
                </a:solidFill>
                <a:latin typeface="Graphik LC Regular" pitchFamily="34" charset="0"/>
                <a:ea typeface="Graphik LC Regular" pitchFamily="34" charset="-122"/>
                <a:cs typeface="Graphik LC Regular" pitchFamily="34" charset="-120"/>
              </a:rPr>
              <a:t>решить</a:t>
            </a:r>
            <a:r>
              <a:rPr lang="en-US" sz="2400" dirty="0">
                <a:solidFill>
                  <a:srgbClr val="141414">
                    <a:alpha val="100000"/>
                  </a:srgbClr>
                </a:solidFill>
                <a:latin typeface="Graphik LC Regular" pitchFamily="34" charset="0"/>
                <a:ea typeface="Graphik LC Regular" pitchFamily="34" charset="-122"/>
                <a:cs typeface="Graphik LC Regular" pitchFamily="34" charset="-120"/>
              </a:rPr>
              <a:t> </a:t>
            </a:r>
            <a:r>
              <a:rPr lang="en-US" sz="2400" dirty="0" err="1">
                <a:solidFill>
                  <a:srgbClr val="141414">
                    <a:alpha val="100000"/>
                  </a:srgbClr>
                </a:solidFill>
                <a:latin typeface="Graphik LC Regular" pitchFamily="34" charset="0"/>
                <a:ea typeface="Graphik LC Regular" pitchFamily="34" charset="-122"/>
                <a:cs typeface="Graphik LC Regular" pitchFamily="34" charset="-120"/>
              </a:rPr>
              <a:t>это</a:t>
            </a:r>
            <a:r>
              <a:rPr lang="en-US" sz="2400" dirty="0">
                <a:solidFill>
                  <a:srgbClr val="141414">
                    <a:alpha val="100000"/>
                  </a:srgbClr>
                </a:solidFill>
                <a:latin typeface="Graphik LC Regular" pitchFamily="34" charset="0"/>
                <a:ea typeface="Graphik LC Regular" pitchFamily="34" charset="-122"/>
                <a:cs typeface="Graphik LC Regular" pitchFamily="34" charset="-120"/>
              </a:rPr>
              <a:t> </a:t>
            </a:r>
            <a:r>
              <a:rPr lang="en-US" sz="2400" dirty="0" err="1">
                <a:solidFill>
                  <a:srgbClr val="141414">
                    <a:alpha val="100000"/>
                  </a:srgbClr>
                </a:solidFill>
                <a:latin typeface="Graphik LC Regular" pitchFamily="34" charset="0"/>
                <a:ea typeface="Graphik LC Regular" pitchFamily="34" charset="-122"/>
                <a:cs typeface="Graphik LC Regular" pitchFamily="34" charset="-120"/>
              </a:rPr>
              <a:t>уравнение</a:t>
            </a:r>
            <a:r>
              <a:rPr lang="en-US" sz="2400" dirty="0">
                <a:solidFill>
                  <a:srgbClr val="141414">
                    <a:alpha val="100000"/>
                  </a:srgbClr>
                </a:solidFill>
                <a:latin typeface="Graphik LC Regular" pitchFamily="34" charset="0"/>
                <a:ea typeface="Graphik LC Regular" pitchFamily="34" charset="-122"/>
                <a:cs typeface="Graphik LC Regular" pitchFamily="34" charset="-120"/>
              </a:rPr>
              <a:t>, </a:t>
            </a:r>
            <a:r>
              <a:rPr lang="en-US" sz="2400" dirty="0" err="1">
                <a:solidFill>
                  <a:srgbClr val="141414">
                    <a:alpha val="100000"/>
                  </a:srgbClr>
                </a:solidFill>
                <a:latin typeface="Graphik LC Regular" pitchFamily="34" charset="0"/>
                <a:ea typeface="Graphik LC Regular" pitchFamily="34" charset="-122"/>
                <a:cs typeface="Graphik LC Regular" pitchFamily="34" charset="-120"/>
              </a:rPr>
              <a:t>нам</a:t>
            </a:r>
            <a:r>
              <a:rPr lang="en-US" sz="2400" dirty="0">
                <a:solidFill>
                  <a:srgbClr val="141414">
                    <a:alpha val="100000"/>
                  </a:srgbClr>
                </a:solidFill>
                <a:latin typeface="Graphik LC Regular" pitchFamily="34" charset="0"/>
                <a:ea typeface="Graphik LC Regular" pitchFamily="34" charset="-122"/>
                <a:cs typeface="Graphik LC Regular" pitchFamily="34" charset="-120"/>
              </a:rPr>
              <a:t> </a:t>
            </a:r>
            <a:r>
              <a:rPr lang="en-US" sz="2400" dirty="0" err="1">
                <a:solidFill>
                  <a:srgbClr val="141414">
                    <a:alpha val="100000"/>
                  </a:srgbClr>
                </a:solidFill>
                <a:latin typeface="Graphik LC Regular" pitchFamily="34" charset="0"/>
                <a:ea typeface="Graphik LC Regular" pitchFamily="34" charset="-122"/>
                <a:cs typeface="Graphik LC Regular" pitchFamily="34" charset="-120"/>
              </a:rPr>
              <a:t>нужно</a:t>
            </a:r>
            <a:r>
              <a:rPr lang="en-US" sz="2400" dirty="0">
                <a:solidFill>
                  <a:srgbClr val="141414">
                    <a:alpha val="100000"/>
                  </a:srgbClr>
                </a:solidFill>
                <a:latin typeface="Graphik LC Regular" pitchFamily="34" charset="0"/>
                <a:ea typeface="Graphik LC Regular" pitchFamily="34" charset="-122"/>
                <a:cs typeface="Graphik LC Regular" pitchFamily="34" charset="-120"/>
              </a:rPr>
              <a:t> </a:t>
            </a:r>
            <a:r>
              <a:rPr lang="en-US" sz="2400" dirty="0" err="1">
                <a:solidFill>
                  <a:srgbClr val="141414">
                    <a:alpha val="100000"/>
                  </a:srgbClr>
                </a:solidFill>
                <a:latin typeface="Graphik LC Medium" pitchFamily="34" charset="0"/>
                <a:ea typeface="Graphik LC Medium" pitchFamily="34" charset="-122"/>
                <a:cs typeface="Graphik LC Medium" pitchFamily="34" charset="-120"/>
              </a:rPr>
              <a:t>расширить</a:t>
            </a:r>
            <a:r>
              <a:rPr lang="en-US" sz="2400" dirty="0">
                <a:solidFill>
                  <a:srgbClr val="141414">
                    <a:alpha val="100000"/>
                  </a:srgbClr>
                </a:solidFill>
                <a:latin typeface="Graphik LC Medium" pitchFamily="34" charset="0"/>
                <a:ea typeface="Graphik LC Medium" pitchFamily="34" charset="-122"/>
                <a:cs typeface="Graphik LC Medium" pitchFamily="34" charset="-120"/>
              </a:rPr>
              <a:t> </a:t>
            </a:r>
            <a:r>
              <a:rPr lang="en-US" sz="2400" dirty="0" err="1">
                <a:solidFill>
                  <a:srgbClr val="141414">
                    <a:alpha val="100000"/>
                  </a:srgbClr>
                </a:solidFill>
                <a:latin typeface="Graphik LC Medium" pitchFamily="34" charset="0"/>
                <a:ea typeface="Graphik LC Medium" pitchFamily="34" charset="-122"/>
                <a:cs typeface="Graphik LC Medium" pitchFamily="34" charset="-120"/>
              </a:rPr>
              <a:t>множество</a:t>
            </a:r>
            <a:r>
              <a:rPr lang="en-US" sz="2400" dirty="0">
                <a:solidFill>
                  <a:srgbClr val="141414">
                    <a:alpha val="100000"/>
                  </a:srgbClr>
                </a:solidFill>
                <a:latin typeface="Graphik LC Medium" pitchFamily="34" charset="0"/>
                <a:ea typeface="Graphik LC Medium" pitchFamily="34" charset="-122"/>
                <a:cs typeface="Graphik LC Medium" pitchFamily="34" charset="-120"/>
              </a:rPr>
              <a:t> </a:t>
            </a:r>
            <a:r>
              <a:rPr lang="en-US" sz="2400" dirty="0" err="1">
                <a:solidFill>
                  <a:srgbClr val="141414">
                    <a:alpha val="100000"/>
                  </a:srgbClr>
                </a:solidFill>
                <a:latin typeface="Graphik LC Medium" pitchFamily="34" charset="0"/>
                <a:ea typeface="Graphik LC Medium" pitchFamily="34" charset="-122"/>
                <a:cs typeface="Graphik LC Medium" pitchFamily="34" charset="-120"/>
              </a:rPr>
              <a:t>де</a:t>
            </a:r>
            <a:r>
              <a:rPr lang="ru-RU" sz="2400" dirty="0" err="1">
                <a:solidFill>
                  <a:srgbClr val="141414">
                    <a:alpha val="100000"/>
                  </a:srgbClr>
                </a:solidFill>
                <a:latin typeface="Graphik LC Medium" pitchFamily="34" charset="0"/>
                <a:ea typeface="Graphik LC Medium" pitchFamily="34" charset="-122"/>
                <a:cs typeface="Graphik LC Medium" pitchFamily="34" charset="-120"/>
              </a:rPr>
              <a:t>йс</a:t>
            </a:r>
            <a:r>
              <a:rPr lang="en-US" sz="2400" dirty="0" err="1">
                <a:solidFill>
                  <a:srgbClr val="141414">
                    <a:alpha val="100000"/>
                  </a:srgbClr>
                </a:solidFill>
                <a:latin typeface="Graphik LC Medium" pitchFamily="34" charset="0"/>
                <a:ea typeface="Graphik LC Medium" pitchFamily="34" charset="-122"/>
                <a:cs typeface="Graphik LC Medium" pitchFamily="34" charset="-120"/>
              </a:rPr>
              <a:t>твительных</a:t>
            </a:r>
            <a:r>
              <a:rPr lang="en-US" sz="2400" dirty="0">
                <a:solidFill>
                  <a:srgbClr val="141414">
                    <a:alpha val="100000"/>
                  </a:srgbClr>
                </a:solidFill>
                <a:latin typeface="Graphik LC Medium" pitchFamily="34" charset="0"/>
                <a:ea typeface="Graphik LC Medium" pitchFamily="34" charset="-122"/>
                <a:cs typeface="Graphik LC Medium" pitchFamily="34" charset="-120"/>
              </a:rPr>
              <a:t> </a:t>
            </a:r>
            <a:r>
              <a:rPr lang="en-US" sz="2400" dirty="0" err="1">
                <a:solidFill>
                  <a:srgbClr val="141414">
                    <a:alpha val="100000"/>
                  </a:srgbClr>
                </a:solidFill>
                <a:latin typeface="Graphik LC Medium" pitchFamily="34" charset="0"/>
                <a:ea typeface="Graphik LC Medium" pitchFamily="34" charset="-122"/>
                <a:cs typeface="Graphik LC Medium" pitchFamily="34" charset="-120"/>
              </a:rPr>
              <a:t>чисел</a:t>
            </a:r>
            <a:r>
              <a:rPr lang="en-US" sz="2400" dirty="0">
                <a:solidFill>
                  <a:srgbClr val="141414">
                    <a:alpha val="100000"/>
                  </a:srgbClr>
                </a:solidFill>
                <a:latin typeface="Graphik LC Medium" pitchFamily="34" charset="0"/>
                <a:ea typeface="Graphik LC Medium" pitchFamily="34" charset="-122"/>
                <a:cs typeface="Graphik LC Medium" pitchFamily="34" charset="-120"/>
              </a:rPr>
              <a:t>.</a:t>
            </a:r>
            <a:endParaRPr lang="en-US" sz="2400" dirty="0"/>
          </a:p>
        </p:txBody>
      </p:sp>
      <p:sp>
        <p:nvSpPr>
          <p:cNvPr id="10" name="Shape 4">
            <a:extLst>
              <a:ext uri="{FF2B5EF4-FFF2-40B4-BE49-F238E27FC236}">
                <a16:creationId xmlns:a16="http://schemas.microsoft.com/office/drawing/2014/main" id="{43094219-6C74-8826-7E54-A325DEF6BEDE}"/>
              </a:ext>
            </a:extLst>
          </p:cNvPr>
          <p:cNvSpPr/>
          <p:nvPr/>
        </p:nvSpPr>
        <p:spPr>
          <a:xfrm>
            <a:off x="12003000" y="1296418"/>
            <a:ext cx="2413302" cy="749300"/>
          </a:xfrm>
          <a:prstGeom prst="rect">
            <a:avLst/>
          </a:prstGeom>
          <a:noFill/>
          <a:ln w="25400">
            <a:solidFill>
              <a:srgbClr val="141414"/>
            </a:solidFill>
            <a:prstDash val="solid"/>
          </a:ln>
        </p:spPr>
      </p:sp>
      <p:sp>
        <p:nvSpPr>
          <p:cNvPr id="12" name="Shape 6">
            <a:extLst>
              <a:ext uri="{FF2B5EF4-FFF2-40B4-BE49-F238E27FC236}">
                <a16:creationId xmlns:a16="http://schemas.microsoft.com/office/drawing/2014/main" id="{D50F39A9-63DA-07E7-83D7-D90EF39932E6}"/>
              </a:ext>
            </a:extLst>
          </p:cNvPr>
          <p:cNvSpPr/>
          <p:nvPr/>
        </p:nvSpPr>
        <p:spPr>
          <a:xfrm>
            <a:off x="12104613" y="1194818"/>
            <a:ext cx="762095" cy="228600"/>
          </a:xfrm>
          <a:prstGeom prst="rect">
            <a:avLst/>
          </a:prstGeom>
          <a:solidFill>
            <a:srgbClr val="FAFAFA">
              <a:alpha val="100000"/>
            </a:srgbClr>
          </a:solidFill>
          <a:ln/>
        </p:spPr>
      </p:sp>
      <p:pic>
        <p:nvPicPr>
          <p:cNvPr id="13" name="Image 3" descr=" ">
            <a:extLst>
              <a:ext uri="{FF2B5EF4-FFF2-40B4-BE49-F238E27FC236}">
                <a16:creationId xmlns:a16="http://schemas.microsoft.com/office/drawing/2014/main" id="{0C93E1A6-2B15-5BF7-969D-3E14034354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51028" y="1217043"/>
            <a:ext cx="161201" cy="184150"/>
          </a:xfrm>
          <a:prstGeom prst="rect">
            <a:avLst/>
          </a:prstGeom>
        </p:spPr>
      </p:pic>
      <p:pic>
        <p:nvPicPr>
          <p:cNvPr id="14" name="Image 5" descr=" ">
            <a:extLst>
              <a:ext uri="{FF2B5EF4-FFF2-40B4-BE49-F238E27FC236}">
                <a16:creationId xmlns:a16="http://schemas.microsoft.com/office/drawing/2014/main" id="{BC2E4BD5-C614-B00E-4DF5-A2734E988F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393574" y="1217043"/>
            <a:ext cx="184173" cy="184150"/>
          </a:xfrm>
          <a:prstGeom prst="rect">
            <a:avLst/>
          </a:prstGeom>
        </p:spPr>
      </p:pic>
      <p:pic>
        <p:nvPicPr>
          <p:cNvPr id="15" name="Image 7" descr=" ">
            <a:extLst>
              <a:ext uri="{FF2B5EF4-FFF2-40B4-BE49-F238E27FC236}">
                <a16:creationId xmlns:a16="http://schemas.microsoft.com/office/drawing/2014/main" id="{46B85058-0F81-AA69-8D86-D63F477E24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651798" y="1217043"/>
            <a:ext cx="175788" cy="184150"/>
          </a:xfrm>
          <a:prstGeom prst="rect">
            <a:avLst/>
          </a:prstGeom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7EFD0689-94AE-E772-667C-BD4D52F097E0}"/>
              </a:ext>
            </a:extLst>
          </p:cNvPr>
          <p:cNvCxnSpPr>
            <a:cxnSpLocks/>
          </p:cNvCxnSpPr>
          <p:nvPr/>
        </p:nvCxnSpPr>
        <p:spPr>
          <a:xfrm>
            <a:off x="12003000" y="1809568"/>
            <a:ext cx="0" cy="369848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Текст 55">
            <a:extLst>
              <a:ext uri="{FF2B5EF4-FFF2-40B4-BE49-F238E27FC236}">
                <a16:creationId xmlns:a16="http://schemas.microsoft.com/office/drawing/2014/main" id="{5DE5578D-8AFD-D566-D1B4-F4A3419599B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2158191" y="1532569"/>
            <a:ext cx="210292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1800" spc="100" baseline="0" dirty="0">
                <a:latin typeface="Graphik LC Medium" panose="020B0503030202060203" pitchFamily="34" charset="0"/>
              </a:defRPr>
            </a:lvl1pPr>
          </a:lstStyle>
          <a:p>
            <a:pPr marL="0" lvl="0" defTabSz="1485991"/>
            <a:r>
              <a:rPr lang="ru-RU" dirty="0"/>
              <a:t>ПРИМЕР</a:t>
            </a:r>
          </a:p>
        </p:txBody>
      </p:sp>
      <p:sp>
        <p:nvSpPr>
          <p:cNvPr id="4" name="Номер слайда 2">
            <a:extLst>
              <a:ext uri="{FF2B5EF4-FFF2-40B4-BE49-F238E27FC236}">
                <a16:creationId xmlns:a16="http://schemas.microsoft.com/office/drawing/2014/main" id="{AD6FFCB9-B57C-EBCE-A031-25DBF0D63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78943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 userDrawn="1">
          <p15:clr>
            <a:srgbClr val="FBAE40"/>
          </p15:clr>
        </p15:guide>
        <p15:guide id="2" pos="7568" userDrawn="1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для схем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44" descr=" ">
            <a:extLst>
              <a:ext uri="{FF2B5EF4-FFF2-40B4-BE49-F238E27FC236}">
                <a16:creationId xmlns:a16="http://schemas.microsoft.com/office/drawing/2014/main" id="{8171AD89-C991-840C-3B15-53DA26DA1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8" name="Текст 7">
            <a:extLst>
              <a:ext uri="{FF2B5EF4-FFF2-40B4-BE49-F238E27FC236}">
                <a16:creationId xmlns:a16="http://schemas.microsoft.com/office/drawing/2014/main" id="{E07EBA8F-BE3E-35A9-83B1-E693B3344F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2" y="817780"/>
            <a:ext cx="12025593" cy="230832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9" name="Текст 55">
            <a:extLst>
              <a:ext uri="{FF2B5EF4-FFF2-40B4-BE49-F238E27FC236}">
                <a16:creationId xmlns:a16="http://schemas.microsoft.com/office/drawing/2014/main" id="{B66C72B1-437B-8249-2C86-20CF01A98F9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9352" y="11671300"/>
            <a:ext cx="7735220" cy="8302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а затем решите моделировать процесс</a:t>
            </a:r>
          </a:p>
        </p:txBody>
      </p:sp>
      <p:sp>
        <p:nvSpPr>
          <p:cNvPr id="10" name="Текст 55">
            <a:extLst>
              <a:ext uri="{FF2B5EF4-FFF2-40B4-BE49-F238E27FC236}">
                <a16:creationId xmlns:a16="http://schemas.microsoft.com/office/drawing/2014/main" id="{23684E48-6045-B93F-8F48-B3968BF556B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19352" y="11061700"/>
            <a:ext cx="7735220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tx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11" name="Рисунок 21">
            <a:extLst>
              <a:ext uri="{FF2B5EF4-FFF2-40B4-BE49-F238E27FC236}">
                <a16:creationId xmlns:a16="http://schemas.microsoft.com/office/drawing/2014/main" id="{8F92EBA6-336C-A030-FFE9-01F33D09203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19352" y="4263187"/>
            <a:ext cx="6913623" cy="627781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0E150DEC-80E8-F43D-2DF7-C3C1675E351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244945" y="11671300"/>
            <a:ext cx="7735220" cy="8302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а затем решите моделировать процесс</a:t>
            </a:r>
          </a:p>
        </p:txBody>
      </p:sp>
      <p:sp>
        <p:nvSpPr>
          <p:cNvPr id="14" name="Текст 55">
            <a:extLst>
              <a:ext uri="{FF2B5EF4-FFF2-40B4-BE49-F238E27FC236}">
                <a16:creationId xmlns:a16="http://schemas.microsoft.com/office/drawing/2014/main" id="{4990268D-96C7-1179-7EB4-CB20565833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244945" y="11061700"/>
            <a:ext cx="7735220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tx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21" name="Рисунок 21">
            <a:extLst>
              <a:ext uri="{FF2B5EF4-FFF2-40B4-BE49-F238E27FC236}">
                <a16:creationId xmlns:a16="http://schemas.microsoft.com/office/drawing/2014/main" id="{02C14124-115A-71D8-AF10-0A60B4D7D74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3244945" y="4263187"/>
            <a:ext cx="6913623" cy="6277813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7BA8F8A2-BAC8-E3E8-DC50-1B53142A50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80798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для схем_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0D242553-8494-E788-1EA0-FEB5B0E0F9B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67324" y="2688491"/>
            <a:ext cx="4843540" cy="4398105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9A7801D1-DC8D-DFB1-518B-2E2FC4C9F70A}"/>
              </a:ext>
            </a:extLst>
          </p:cNvPr>
          <p:cNvCxnSpPr>
            <a:cxnSpLocks/>
          </p:cNvCxnSpPr>
          <p:nvPr userDrawn="1"/>
        </p:nvCxnSpPr>
        <p:spPr>
          <a:xfrm>
            <a:off x="1219352" y="7569200"/>
            <a:ext cx="10516914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8DA4455D-5FF7-66FB-9BF3-5B311EBC1E19}"/>
              </a:ext>
            </a:extLst>
          </p:cNvPr>
          <p:cNvCxnSpPr>
            <a:cxnSpLocks/>
          </p:cNvCxnSpPr>
          <p:nvPr userDrawn="1"/>
        </p:nvCxnSpPr>
        <p:spPr>
          <a:xfrm>
            <a:off x="12193588" y="8051800"/>
            <a:ext cx="0" cy="4459288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2EA8F629-0E91-AD7A-AE75-3F15F367E870}"/>
              </a:ext>
            </a:extLst>
          </p:cNvPr>
          <p:cNvCxnSpPr>
            <a:cxnSpLocks/>
          </p:cNvCxnSpPr>
          <p:nvPr userDrawn="1"/>
        </p:nvCxnSpPr>
        <p:spPr>
          <a:xfrm>
            <a:off x="12650781" y="7569200"/>
            <a:ext cx="10516914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E039206A-A9A0-A075-6C34-E339D5464E2D}"/>
              </a:ext>
            </a:extLst>
          </p:cNvPr>
          <p:cNvCxnSpPr>
            <a:cxnSpLocks/>
          </p:cNvCxnSpPr>
          <p:nvPr userDrawn="1"/>
        </p:nvCxnSpPr>
        <p:spPr>
          <a:xfrm>
            <a:off x="12193588" y="2688491"/>
            <a:ext cx="0" cy="4459288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44" descr=" ">
            <a:extLst>
              <a:ext uri="{FF2B5EF4-FFF2-40B4-BE49-F238E27FC236}">
                <a16:creationId xmlns:a16="http://schemas.microsoft.com/office/drawing/2014/main" id="{8171AD89-C991-840C-3B15-53DA26DA1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20" name="Текст 7">
            <a:extLst>
              <a:ext uri="{FF2B5EF4-FFF2-40B4-BE49-F238E27FC236}">
                <a16:creationId xmlns:a16="http://schemas.microsoft.com/office/drawing/2014/main" id="{B2769C97-467C-2B89-7D02-D0690418C4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817780"/>
            <a:ext cx="9394860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23" name="Рисунок 21">
            <a:extLst>
              <a:ext uri="{FF2B5EF4-FFF2-40B4-BE49-F238E27FC236}">
                <a16:creationId xmlns:a16="http://schemas.microsoft.com/office/drawing/2014/main" id="{B09D8A1E-FD11-8B79-328E-1D90D9011F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67324" y="8098695"/>
            <a:ext cx="4843540" cy="4398105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4" name="Рисунок 21">
            <a:extLst>
              <a:ext uri="{FF2B5EF4-FFF2-40B4-BE49-F238E27FC236}">
                <a16:creationId xmlns:a16="http://schemas.microsoft.com/office/drawing/2014/main" id="{35254E78-4150-D142-AF9A-F689CD9015E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324155" y="2688491"/>
            <a:ext cx="4843540" cy="4398105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5" name="Рисунок 21">
            <a:extLst>
              <a:ext uri="{FF2B5EF4-FFF2-40B4-BE49-F238E27FC236}">
                <a16:creationId xmlns:a16="http://schemas.microsoft.com/office/drawing/2014/main" id="{1678F33C-B7F5-5D61-80D6-E06497396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324155" y="8098695"/>
            <a:ext cx="4843540" cy="4398105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3710448F-3940-4363-67FB-758BCC1E95E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19352" y="4697045"/>
            <a:ext cx="4300851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tx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27" name="Текст 55">
            <a:extLst>
              <a:ext uri="{FF2B5EF4-FFF2-40B4-BE49-F238E27FC236}">
                <a16:creationId xmlns:a16="http://schemas.microsoft.com/office/drawing/2014/main" id="{F7526744-210E-4BF3-703E-1F481DB5CA7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19352" y="10082995"/>
            <a:ext cx="4300851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tx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28" name="Текст 55">
            <a:extLst>
              <a:ext uri="{FF2B5EF4-FFF2-40B4-BE49-F238E27FC236}">
                <a16:creationId xmlns:a16="http://schemas.microsoft.com/office/drawing/2014/main" id="{D894D0BA-A690-09B5-4A0D-03B6A08A91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650781" y="4697045"/>
            <a:ext cx="4300851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tx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29" name="Текст 55">
            <a:extLst>
              <a:ext uri="{FF2B5EF4-FFF2-40B4-BE49-F238E27FC236}">
                <a16:creationId xmlns:a16="http://schemas.microsoft.com/office/drawing/2014/main" id="{D6503532-C03A-52AC-EF3F-3149A5A647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650781" y="10082995"/>
            <a:ext cx="4300851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tx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 </a:t>
            </a:r>
          </a:p>
        </p:txBody>
      </p:sp>
      <p:sp>
        <p:nvSpPr>
          <p:cNvPr id="31" name="Текст 55">
            <a:extLst>
              <a:ext uri="{FF2B5EF4-FFF2-40B4-BE49-F238E27FC236}">
                <a16:creationId xmlns:a16="http://schemas.microsoft.com/office/drawing/2014/main" id="{185491CE-DB5A-4D37-570C-B22FA5630EB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219353" y="5306645"/>
            <a:ext cx="4843540" cy="1881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0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marR="0" lvl="0" indent="0" algn="l" defTabSz="1485991" rtl="0" eaLnBrk="1" fontAlgn="auto" latinLnBrk="0" hangingPunct="1">
              <a:lnSpc>
                <a:spcPts val="3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dirty="0" err="1">
                <a:latin typeface="Graphik LC Regular" panose="020B0503030202060203" pitchFamily="34" charset="0"/>
              </a:rPr>
              <a:t>Обычно</a:t>
            </a:r>
            <a:r>
              <a:rPr lang="en-US" sz="2000" dirty="0"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latin typeface="Graphik LC Regular" panose="020B0503030202060203" pitchFamily="34" charset="0"/>
              </a:rPr>
              <a:t>вы</a:t>
            </a:r>
            <a:r>
              <a:rPr lang="en-US" sz="2000" dirty="0"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latin typeface="Graphik LC Regular" panose="020B0503030202060203" pitchFamily="34" charset="0"/>
              </a:rPr>
              <a:t>сначала</a:t>
            </a:r>
            <a:r>
              <a:rPr lang="en-US" sz="2000" dirty="0"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latin typeface="Graphik LC Regular" panose="020B0503030202060203" pitchFamily="34" charset="0"/>
              </a:rPr>
              <a:t>найдете</a:t>
            </a:r>
            <a:r>
              <a:rPr lang="en-US" sz="2000" dirty="0">
                <a:latin typeface="Graphik LC Regular" panose="020B0503030202060203" pitchFamily="34" charset="0"/>
              </a:rPr>
              <a:t>  </a:t>
            </a:r>
            <a:r>
              <a:rPr lang="en-US" sz="2000" dirty="0" err="1">
                <a:latin typeface="Graphik LC Regular" panose="020B0503030202060203" pitchFamily="34" charset="0"/>
              </a:rPr>
              <a:t>вопрос</a:t>
            </a:r>
            <a:r>
              <a:rPr lang="en-US" sz="2000" dirty="0"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latin typeface="Graphik LC Regular" panose="020B0503030202060203" pitchFamily="34" charset="0"/>
              </a:rPr>
              <a:t>или</a:t>
            </a:r>
            <a:r>
              <a:rPr lang="en-US" sz="2000" dirty="0"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latin typeface="Graphik LC Regular" panose="020B0503030202060203" pitchFamily="34" charset="0"/>
              </a:rPr>
              <a:t>проблему</a:t>
            </a:r>
            <a:r>
              <a:rPr lang="en-US" sz="2000" dirty="0">
                <a:latin typeface="Graphik LC Regular" panose="020B0503030202060203" pitchFamily="34" charset="0"/>
              </a:rPr>
              <a:t>, </a:t>
            </a:r>
            <a:r>
              <a:rPr lang="en-US" sz="2000" dirty="0" err="1">
                <a:latin typeface="Graphik LC Regular" panose="020B0503030202060203" pitchFamily="34" charset="0"/>
              </a:rPr>
              <a:t>а</a:t>
            </a:r>
            <a:r>
              <a:rPr lang="en-US" sz="2000" dirty="0"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latin typeface="Graphik LC Regular" panose="020B0503030202060203" pitchFamily="34" charset="0"/>
              </a:rPr>
              <a:t>затем</a:t>
            </a:r>
            <a:r>
              <a:rPr lang="en-US" sz="2000" dirty="0"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latin typeface="Graphik LC Regular" panose="020B0503030202060203" pitchFamily="34" charset="0"/>
              </a:rPr>
              <a:t>решите</a:t>
            </a:r>
            <a:r>
              <a:rPr lang="en-US" sz="2000" dirty="0"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latin typeface="Graphik LC Regular" panose="020B0503030202060203" pitchFamily="34" charset="0"/>
              </a:rPr>
              <a:t>моделировать</a:t>
            </a:r>
            <a:r>
              <a:rPr lang="en-US" sz="2000" dirty="0"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latin typeface="Graphik LC Regular" panose="020B0503030202060203" pitchFamily="34" charset="0"/>
              </a:rPr>
              <a:t>процесс</a:t>
            </a:r>
            <a:r>
              <a:rPr lang="ru-RU" sz="2000" dirty="0">
                <a:latin typeface="Graphik LC Regular" panose="020B0503030202060203" pitchFamily="34" charset="0"/>
              </a:rPr>
              <a:t>, чтобы получить конкретный ответ или проверить чей-то  готовый вывод</a:t>
            </a:r>
            <a:endParaRPr lang="en-US" sz="2000" dirty="0">
              <a:latin typeface="Graphik LC Regular" panose="020B0503030202060203" pitchFamily="34" charset="0"/>
            </a:endParaRPr>
          </a:p>
        </p:txBody>
      </p:sp>
      <p:sp>
        <p:nvSpPr>
          <p:cNvPr id="32" name="Текст 55">
            <a:extLst>
              <a:ext uri="{FF2B5EF4-FFF2-40B4-BE49-F238E27FC236}">
                <a16:creationId xmlns:a16="http://schemas.microsoft.com/office/drawing/2014/main" id="{6C27DE82-FA43-43A2-DB74-091567D5143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219353" y="10678745"/>
            <a:ext cx="4843540" cy="1881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0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marR="0" lvl="0" indent="0" algn="l" defTabSz="1485991" rtl="0" eaLnBrk="1" fontAlgn="auto" latinLnBrk="0" hangingPunct="1">
              <a:lnSpc>
                <a:spcPts val="3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dirty="0" err="1">
                <a:latin typeface="Graphik LC Regular" panose="020B0503030202060203" pitchFamily="34" charset="0"/>
              </a:rPr>
              <a:t>Обычно</a:t>
            </a:r>
            <a:r>
              <a:rPr lang="en-US" sz="2000" dirty="0"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latin typeface="Graphik LC Regular" panose="020B0503030202060203" pitchFamily="34" charset="0"/>
              </a:rPr>
              <a:t>вы</a:t>
            </a:r>
            <a:r>
              <a:rPr lang="en-US" sz="2000" dirty="0"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latin typeface="Graphik LC Regular" panose="020B0503030202060203" pitchFamily="34" charset="0"/>
              </a:rPr>
              <a:t>сначала</a:t>
            </a:r>
            <a:r>
              <a:rPr lang="en-US" sz="2000" dirty="0"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latin typeface="Graphik LC Regular" panose="020B0503030202060203" pitchFamily="34" charset="0"/>
              </a:rPr>
              <a:t>найдете</a:t>
            </a:r>
            <a:r>
              <a:rPr lang="en-US" sz="2000" dirty="0">
                <a:latin typeface="Graphik LC Regular" panose="020B0503030202060203" pitchFamily="34" charset="0"/>
              </a:rPr>
              <a:t>  </a:t>
            </a:r>
            <a:r>
              <a:rPr lang="en-US" sz="2000" dirty="0" err="1">
                <a:latin typeface="Graphik LC Regular" panose="020B0503030202060203" pitchFamily="34" charset="0"/>
              </a:rPr>
              <a:t>вопрос</a:t>
            </a:r>
            <a:r>
              <a:rPr lang="en-US" sz="2000" dirty="0"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latin typeface="Graphik LC Regular" panose="020B0503030202060203" pitchFamily="34" charset="0"/>
              </a:rPr>
              <a:t>или</a:t>
            </a:r>
            <a:r>
              <a:rPr lang="en-US" sz="2000" dirty="0"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latin typeface="Graphik LC Regular" panose="020B0503030202060203" pitchFamily="34" charset="0"/>
              </a:rPr>
              <a:t>проблему</a:t>
            </a:r>
            <a:r>
              <a:rPr lang="en-US" sz="2000" dirty="0">
                <a:latin typeface="Graphik LC Regular" panose="020B0503030202060203" pitchFamily="34" charset="0"/>
              </a:rPr>
              <a:t>, </a:t>
            </a:r>
            <a:r>
              <a:rPr lang="en-US" sz="2000" dirty="0" err="1">
                <a:latin typeface="Graphik LC Regular" panose="020B0503030202060203" pitchFamily="34" charset="0"/>
              </a:rPr>
              <a:t>а</a:t>
            </a:r>
            <a:r>
              <a:rPr lang="en-US" sz="2000" dirty="0"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latin typeface="Graphik LC Regular" panose="020B0503030202060203" pitchFamily="34" charset="0"/>
              </a:rPr>
              <a:t>затем</a:t>
            </a:r>
            <a:r>
              <a:rPr lang="en-US" sz="2000" dirty="0"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latin typeface="Graphik LC Regular" panose="020B0503030202060203" pitchFamily="34" charset="0"/>
              </a:rPr>
              <a:t>решите</a:t>
            </a:r>
            <a:r>
              <a:rPr lang="en-US" sz="2000" dirty="0"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latin typeface="Graphik LC Regular" panose="020B0503030202060203" pitchFamily="34" charset="0"/>
              </a:rPr>
              <a:t>моделировать</a:t>
            </a:r>
            <a:r>
              <a:rPr lang="en-US" sz="2000" dirty="0"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latin typeface="Graphik LC Regular" panose="020B0503030202060203" pitchFamily="34" charset="0"/>
              </a:rPr>
              <a:t>процесс</a:t>
            </a:r>
            <a:r>
              <a:rPr lang="ru-RU" sz="2000" dirty="0">
                <a:latin typeface="Graphik LC Regular" panose="020B0503030202060203" pitchFamily="34" charset="0"/>
              </a:rPr>
              <a:t>, чтобы получить конкретный ответ или проверить чей-то  готовый вывод</a:t>
            </a:r>
            <a:endParaRPr lang="en-US" sz="2000" dirty="0">
              <a:latin typeface="Graphik LC Regular" panose="020B0503030202060203" pitchFamily="34" charset="0"/>
            </a:endParaRPr>
          </a:p>
        </p:txBody>
      </p:sp>
      <p:sp>
        <p:nvSpPr>
          <p:cNvPr id="33" name="Текст 55">
            <a:extLst>
              <a:ext uri="{FF2B5EF4-FFF2-40B4-BE49-F238E27FC236}">
                <a16:creationId xmlns:a16="http://schemas.microsoft.com/office/drawing/2014/main" id="{573AAADE-FF41-910E-A411-64C5C43710F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650781" y="5306645"/>
            <a:ext cx="4843540" cy="1881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0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marR="0" lvl="0" indent="0" algn="l" defTabSz="1485991" rtl="0" eaLnBrk="1" fontAlgn="auto" latinLnBrk="0" hangingPunct="1">
              <a:lnSpc>
                <a:spcPts val="3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dirty="0" err="1">
                <a:latin typeface="Graphik LC Regular" panose="020B0503030202060203" pitchFamily="34" charset="0"/>
              </a:rPr>
              <a:t>Обычно</a:t>
            </a:r>
            <a:r>
              <a:rPr lang="en-US" sz="2000" dirty="0"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latin typeface="Graphik LC Regular" panose="020B0503030202060203" pitchFamily="34" charset="0"/>
              </a:rPr>
              <a:t>вы</a:t>
            </a:r>
            <a:r>
              <a:rPr lang="en-US" sz="2000" dirty="0"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latin typeface="Graphik LC Regular" panose="020B0503030202060203" pitchFamily="34" charset="0"/>
              </a:rPr>
              <a:t>сначала</a:t>
            </a:r>
            <a:r>
              <a:rPr lang="en-US" sz="2000" dirty="0"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latin typeface="Graphik LC Regular" panose="020B0503030202060203" pitchFamily="34" charset="0"/>
              </a:rPr>
              <a:t>найдете</a:t>
            </a:r>
            <a:r>
              <a:rPr lang="en-US" sz="2000" dirty="0">
                <a:latin typeface="Graphik LC Regular" panose="020B0503030202060203" pitchFamily="34" charset="0"/>
              </a:rPr>
              <a:t>  </a:t>
            </a:r>
            <a:r>
              <a:rPr lang="en-US" sz="2000" dirty="0" err="1">
                <a:latin typeface="Graphik LC Regular" panose="020B0503030202060203" pitchFamily="34" charset="0"/>
              </a:rPr>
              <a:t>вопрос</a:t>
            </a:r>
            <a:r>
              <a:rPr lang="en-US" sz="2000" dirty="0"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latin typeface="Graphik LC Regular" panose="020B0503030202060203" pitchFamily="34" charset="0"/>
              </a:rPr>
              <a:t>или</a:t>
            </a:r>
            <a:r>
              <a:rPr lang="en-US" sz="2000" dirty="0"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latin typeface="Graphik LC Regular" panose="020B0503030202060203" pitchFamily="34" charset="0"/>
              </a:rPr>
              <a:t>проблему</a:t>
            </a:r>
            <a:r>
              <a:rPr lang="en-US" sz="2000" dirty="0">
                <a:latin typeface="Graphik LC Regular" panose="020B0503030202060203" pitchFamily="34" charset="0"/>
              </a:rPr>
              <a:t>, </a:t>
            </a:r>
            <a:r>
              <a:rPr lang="en-US" sz="2000" dirty="0" err="1">
                <a:latin typeface="Graphik LC Regular" panose="020B0503030202060203" pitchFamily="34" charset="0"/>
              </a:rPr>
              <a:t>а</a:t>
            </a:r>
            <a:r>
              <a:rPr lang="en-US" sz="2000" dirty="0"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latin typeface="Graphik LC Regular" panose="020B0503030202060203" pitchFamily="34" charset="0"/>
              </a:rPr>
              <a:t>затем</a:t>
            </a:r>
            <a:r>
              <a:rPr lang="en-US" sz="2000" dirty="0"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latin typeface="Graphik LC Regular" panose="020B0503030202060203" pitchFamily="34" charset="0"/>
              </a:rPr>
              <a:t>решите</a:t>
            </a:r>
            <a:r>
              <a:rPr lang="en-US" sz="2000" dirty="0"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latin typeface="Graphik LC Regular" panose="020B0503030202060203" pitchFamily="34" charset="0"/>
              </a:rPr>
              <a:t>моделировать</a:t>
            </a:r>
            <a:r>
              <a:rPr lang="en-US" sz="2000" dirty="0"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latin typeface="Graphik LC Regular" panose="020B0503030202060203" pitchFamily="34" charset="0"/>
              </a:rPr>
              <a:t>процесс</a:t>
            </a:r>
            <a:r>
              <a:rPr lang="ru-RU" sz="2000" dirty="0">
                <a:latin typeface="Graphik LC Regular" panose="020B0503030202060203" pitchFamily="34" charset="0"/>
              </a:rPr>
              <a:t>, чтобы получить конкретный ответ или проверить чей-то  готовый вывод</a:t>
            </a:r>
            <a:endParaRPr lang="en-US" sz="2000" dirty="0">
              <a:latin typeface="Graphik LC Regular" panose="020B0503030202060203" pitchFamily="34" charset="0"/>
            </a:endParaRPr>
          </a:p>
        </p:txBody>
      </p:sp>
      <p:sp>
        <p:nvSpPr>
          <p:cNvPr id="34" name="Текст 55">
            <a:extLst>
              <a:ext uri="{FF2B5EF4-FFF2-40B4-BE49-F238E27FC236}">
                <a16:creationId xmlns:a16="http://schemas.microsoft.com/office/drawing/2014/main" id="{3380755D-6090-F710-1D1B-196DFDCBB4B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2650781" y="10678745"/>
            <a:ext cx="4843540" cy="1881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0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marR="0" lvl="0" indent="0" algn="l" defTabSz="1485991" rtl="0" eaLnBrk="1" fontAlgn="auto" latinLnBrk="0" hangingPunct="1">
              <a:lnSpc>
                <a:spcPts val="3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dirty="0" err="1">
                <a:latin typeface="Graphik LC Regular" panose="020B0503030202060203" pitchFamily="34" charset="0"/>
              </a:rPr>
              <a:t>Обычно</a:t>
            </a:r>
            <a:r>
              <a:rPr lang="en-US" sz="2000" dirty="0"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latin typeface="Graphik LC Regular" panose="020B0503030202060203" pitchFamily="34" charset="0"/>
              </a:rPr>
              <a:t>вы</a:t>
            </a:r>
            <a:r>
              <a:rPr lang="en-US" sz="2000" dirty="0"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latin typeface="Graphik LC Regular" panose="020B0503030202060203" pitchFamily="34" charset="0"/>
              </a:rPr>
              <a:t>сначала</a:t>
            </a:r>
            <a:r>
              <a:rPr lang="en-US" sz="2000" dirty="0"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latin typeface="Graphik LC Regular" panose="020B0503030202060203" pitchFamily="34" charset="0"/>
              </a:rPr>
              <a:t>найдете</a:t>
            </a:r>
            <a:r>
              <a:rPr lang="en-US" sz="2000" dirty="0">
                <a:latin typeface="Graphik LC Regular" panose="020B0503030202060203" pitchFamily="34" charset="0"/>
              </a:rPr>
              <a:t>  </a:t>
            </a:r>
            <a:r>
              <a:rPr lang="en-US" sz="2000" dirty="0" err="1">
                <a:latin typeface="Graphik LC Regular" panose="020B0503030202060203" pitchFamily="34" charset="0"/>
              </a:rPr>
              <a:t>вопрос</a:t>
            </a:r>
            <a:r>
              <a:rPr lang="en-US" sz="2000" dirty="0"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latin typeface="Graphik LC Regular" panose="020B0503030202060203" pitchFamily="34" charset="0"/>
              </a:rPr>
              <a:t>или</a:t>
            </a:r>
            <a:r>
              <a:rPr lang="en-US" sz="2000" dirty="0"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latin typeface="Graphik LC Regular" panose="020B0503030202060203" pitchFamily="34" charset="0"/>
              </a:rPr>
              <a:t>проблему</a:t>
            </a:r>
            <a:r>
              <a:rPr lang="en-US" sz="2000" dirty="0">
                <a:latin typeface="Graphik LC Regular" panose="020B0503030202060203" pitchFamily="34" charset="0"/>
              </a:rPr>
              <a:t>, </a:t>
            </a:r>
            <a:r>
              <a:rPr lang="en-US" sz="2000" dirty="0" err="1">
                <a:latin typeface="Graphik LC Regular" panose="020B0503030202060203" pitchFamily="34" charset="0"/>
              </a:rPr>
              <a:t>а</a:t>
            </a:r>
            <a:r>
              <a:rPr lang="en-US" sz="2000" dirty="0"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latin typeface="Graphik LC Regular" panose="020B0503030202060203" pitchFamily="34" charset="0"/>
              </a:rPr>
              <a:t>затем</a:t>
            </a:r>
            <a:r>
              <a:rPr lang="en-US" sz="2000" dirty="0"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latin typeface="Graphik LC Regular" panose="020B0503030202060203" pitchFamily="34" charset="0"/>
              </a:rPr>
              <a:t>решите</a:t>
            </a:r>
            <a:r>
              <a:rPr lang="en-US" sz="2000" dirty="0"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latin typeface="Graphik LC Regular" panose="020B0503030202060203" pitchFamily="34" charset="0"/>
              </a:rPr>
              <a:t>моделировать</a:t>
            </a:r>
            <a:r>
              <a:rPr lang="en-US" sz="2000" dirty="0"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latin typeface="Graphik LC Regular" panose="020B0503030202060203" pitchFamily="34" charset="0"/>
              </a:rPr>
              <a:t>процесс</a:t>
            </a:r>
            <a:r>
              <a:rPr lang="ru-RU" sz="2000" dirty="0">
                <a:latin typeface="Graphik LC Regular" panose="020B0503030202060203" pitchFamily="34" charset="0"/>
              </a:rPr>
              <a:t>, чтобы получить конкретный ответ или проверить чей-то  готовый вывод</a:t>
            </a:r>
            <a:endParaRPr lang="en-US" sz="2000" dirty="0">
              <a:latin typeface="Graphik LC Regular" panose="020B0503030202060203" pitchFamily="34" charset="0"/>
            </a:endParaRP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035BAD9B-541F-B8B3-8945-CCD1AF7738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95623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21">
            <a:extLst>
              <a:ext uri="{FF2B5EF4-FFF2-40B4-BE49-F238E27FC236}">
                <a16:creationId xmlns:a16="http://schemas.microsoft.com/office/drawing/2014/main" id="{57174BAF-4B23-1DDC-8E35-9809BA6669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0605826" cy="137160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58" name="Image 17" descr=" ">
            <a:extLst>
              <a:ext uri="{FF2B5EF4-FFF2-40B4-BE49-F238E27FC236}">
                <a16:creationId xmlns:a16="http://schemas.microsoft.com/office/drawing/2014/main" id="{7F9179D4-74E6-0E6F-B719-69442B00B0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9" name="Текст 7">
            <a:extLst>
              <a:ext uri="{FF2B5EF4-FFF2-40B4-BE49-F238E27FC236}">
                <a16:creationId xmlns:a16="http://schemas.microsoft.com/office/drawing/2014/main" id="{381307EC-943B-B3FD-7F55-0610B3E53D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90299" y="3130550"/>
            <a:ext cx="8667598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11" name="Текст 55">
            <a:extLst>
              <a:ext uri="{FF2B5EF4-FFF2-40B4-BE49-F238E27FC236}">
                <a16:creationId xmlns:a16="http://schemas.microsoft.com/office/drawing/2014/main" id="{535F91B6-3D94-3544-BB5A-2B5A8F90BB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990299" y="6851650"/>
            <a:ext cx="11184026" cy="1494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dirty="0">
                <a:solidFill>
                  <a:schemeClr val="bg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 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2D9956E2-46F2-42B0-A2AF-49B594CDC7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1990299" y="8716919"/>
            <a:ext cx="9704289" cy="1923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ru-RU" sz="2400" dirty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</a:t>
            </a:r>
          </a:p>
          <a:p>
            <a:pPr marL="0" lvl="0" defTabSz="1485991">
              <a:lnSpc>
                <a:spcPts val="3400"/>
              </a:lnSpc>
            </a:pPr>
            <a:r>
              <a:rPr lang="ru-RU" dirty="0"/>
              <a:t>А затем решите моделировать процесс</a:t>
            </a:r>
          </a:p>
          <a:p>
            <a:pPr marL="0" lvl="0" defTabSz="1485991">
              <a:lnSpc>
                <a:spcPts val="3400"/>
              </a:lnSpc>
            </a:pPr>
            <a:r>
              <a:rPr lang="ru-RU" dirty="0"/>
              <a:t>Чтобы получить конкретный ответ</a:t>
            </a:r>
          </a:p>
          <a:p>
            <a:pPr marL="0" lvl="0" defTabSz="1485991">
              <a:lnSpc>
                <a:spcPts val="3400"/>
              </a:lnSpc>
            </a:pPr>
            <a:r>
              <a:rPr lang="ru-RU" dirty="0"/>
              <a:t>Или проверить чей-то готовый вывод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2885A214-BAAE-50EA-F9EE-B46DAC7558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82145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фото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Рисунок 21">
            <a:extLst>
              <a:ext uri="{FF2B5EF4-FFF2-40B4-BE49-F238E27FC236}">
                <a16:creationId xmlns:a16="http://schemas.microsoft.com/office/drawing/2014/main" id="{DE559254-3830-6552-B365-9C7DE1C18B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19352" y="2730500"/>
            <a:ext cx="7062082" cy="82423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19" name="Image 44" descr=" ">
            <a:extLst>
              <a:ext uri="{FF2B5EF4-FFF2-40B4-BE49-F238E27FC236}">
                <a16:creationId xmlns:a16="http://schemas.microsoft.com/office/drawing/2014/main" id="{8171AD89-C991-840C-3B15-53DA26DA1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9" name="Текст 7">
            <a:extLst>
              <a:ext uri="{FF2B5EF4-FFF2-40B4-BE49-F238E27FC236}">
                <a16:creationId xmlns:a16="http://schemas.microsoft.com/office/drawing/2014/main" id="{536655E3-D4B7-452C-FFED-A9A0E24839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817780"/>
            <a:ext cx="9394860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10" name="Текст 55">
            <a:extLst>
              <a:ext uri="{FF2B5EF4-FFF2-40B4-BE49-F238E27FC236}">
                <a16:creationId xmlns:a16="http://schemas.microsoft.com/office/drawing/2014/main" id="{01AC3531-F19B-C4C0-3660-6BF64E6E36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9352" y="11293062"/>
            <a:ext cx="7062083" cy="12662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marR="0" lvl="0" indent="0" algn="l" defTabSz="1485991" rtl="0" eaLnBrk="1" fontAlgn="auto" latinLnBrk="0" hangingPunct="1">
              <a:lnSpc>
                <a:spcPts val="3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400" dirty="0" err="1">
                <a:latin typeface="Graphik LC Regular" panose="020B0503030202060203" pitchFamily="34" charset="0"/>
              </a:rPr>
              <a:t>Описание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фото</a:t>
            </a:r>
            <a:r>
              <a:rPr lang="en-US" sz="2400" dirty="0">
                <a:latin typeface="Graphik LC Regular" panose="020B0503030202060203" pitchFamily="34" charset="0"/>
              </a:rPr>
              <a:t>  </a:t>
            </a:r>
            <a:br>
              <a:rPr lang="ru-RU" sz="2400" dirty="0">
                <a:latin typeface="Graphik LC Regular" panose="020B0503030202060203" pitchFamily="34" charset="0"/>
              </a:rPr>
            </a:br>
            <a:r>
              <a:rPr lang="en-US" sz="2400" dirty="0" err="1">
                <a:latin typeface="Graphik LC Regular" panose="020B0503030202060203" pitchFamily="34" charset="0"/>
              </a:rPr>
              <a:t>на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две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строки</a:t>
            </a:r>
            <a:r>
              <a:rPr lang="en-US" sz="2400" dirty="0">
                <a:latin typeface="Graphik LC Regular" panose="020B0503030202060203" pitchFamily="34" charset="0"/>
              </a:rPr>
              <a:t> </a:t>
            </a:r>
            <a:br>
              <a:rPr lang="ru-RU" sz="2400" dirty="0">
                <a:latin typeface="Graphik LC Regular" panose="020B0503030202060203" pitchFamily="34" charset="0"/>
              </a:rPr>
            </a:br>
            <a:r>
              <a:rPr lang="en-US" sz="2400" dirty="0">
                <a:latin typeface="Graphik LC Regular" panose="020B0503030202060203" pitchFamily="34" charset="0"/>
              </a:rPr>
              <a:t>(</a:t>
            </a:r>
            <a:r>
              <a:rPr lang="en-US" sz="2400" dirty="0" err="1">
                <a:latin typeface="Graphik LC Regular" panose="020B0503030202060203" pitchFamily="34" charset="0"/>
              </a:rPr>
              <a:t>или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даже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три</a:t>
            </a:r>
            <a:r>
              <a:rPr lang="en-US" sz="2400" dirty="0">
                <a:latin typeface="Graphik LC Regular" panose="020B0503030202060203" pitchFamily="34" charset="0"/>
              </a:rPr>
              <a:t>)</a:t>
            </a:r>
          </a:p>
        </p:txBody>
      </p:sp>
      <p:sp>
        <p:nvSpPr>
          <p:cNvPr id="11" name="Текст 55">
            <a:extLst>
              <a:ext uri="{FF2B5EF4-FFF2-40B4-BE49-F238E27FC236}">
                <a16:creationId xmlns:a16="http://schemas.microsoft.com/office/drawing/2014/main" id="{9B29676F-1605-A40F-DB07-9E8080FDDE0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62483" y="11293062"/>
            <a:ext cx="7062083" cy="12662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marR="0" lvl="0" indent="0" algn="l" defTabSz="1485991" rtl="0" eaLnBrk="1" fontAlgn="auto" latinLnBrk="0" hangingPunct="1">
              <a:lnSpc>
                <a:spcPts val="3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400" dirty="0" err="1">
                <a:latin typeface="Graphik LC Regular" panose="020B0503030202060203" pitchFamily="34" charset="0"/>
              </a:rPr>
              <a:t>Описание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фото</a:t>
            </a:r>
            <a:r>
              <a:rPr lang="en-US" sz="2400" dirty="0">
                <a:latin typeface="Graphik LC Regular" panose="020B0503030202060203" pitchFamily="34" charset="0"/>
              </a:rPr>
              <a:t>  </a:t>
            </a:r>
            <a:br>
              <a:rPr lang="ru-RU" sz="2400" dirty="0">
                <a:latin typeface="Graphik LC Regular" panose="020B0503030202060203" pitchFamily="34" charset="0"/>
              </a:rPr>
            </a:br>
            <a:r>
              <a:rPr lang="en-US" sz="2400" dirty="0" err="1">
                <a:latin typeface="Graphik LC Regular" panose="020B0503030202060203" pitchFamily="34" charset="0"/>
              </a:rPr>
              <a:t>на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две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строки</a:t>
            </a:r>
            <a:r>
              <a:rPr lang="en-US" sz="2400" dirty="0">
                <a:latin typeface="Graphik LC Regular" panose="020B0503030202060203" pitchFamily="34" charset="0"/>
              </a:rPr>
              <a:t> </a:t>
            </a:r>
            <a:br>
              <a:rPr lang="ru-RU" sz="2400" dirty="0">
                <a:latin typeface="Graphik LC Regular" panose="020B0503030202060203" pitchFamily="34" charset="0"/>
              </a:rPr>
            </a:br>
            <a:r>
              <a:rPr lang="en-US" sz="2400" dirty="0">
                <a:latin typeface="Graphik LC Regular" panose="020B0503030202060203" pitchFamily="34" charset="0"/>
              </a:rPr>
              <a:t>(</a:t>
            </a:r>
            <a:r>
              <a:rPr lang="en-US" sz="2400" dirty="0" err="1">
                <a:latin typeface="Graphik LC Regular" panose="020B0503030202060203" pitchFamily="34" charset="0"/>
              </a:rPr>
              <a:t>или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даже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три</a:t>
            </a:r>
            <a:r>
              <a:rPr lang="en-US" sz="2400" dirty="0">
                <a:latin typeface="Graphik LC Regular" panose="020B0503030202060203" pitchFamily="34" charset="0"/>
              </a:rPr>
              <a:t>)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A2629E36-4ED4-2B05-BE92-7A2F45B7536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105613" y="11293062"/>
            <a:ext cx="7062083" cy="12662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marR="0" lvl="0" indent="0" algn="l" defTabSz="1485991" rtl="0" eaLnBrk="1" fontAlgn="auto" latinLnBrk="0" hangingPunct="1">
              <a:lnSpc>
                <a:spcPts val="3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400" dirty="0" err="1">
                <a:latin typeface="Graphik LC Regular" panose="020B0503030202060203" pitchFamily="34" charset="0"/>
              </a:rPr>
              <a:t>Описание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фото</a:t>
            </a:r>
            <a:r>
              <a:rPr lang="en-US" sz="2400" dirty="0">
                <a:latin typeface="Graphik LC Regular" panose="020B0503030202060203" pitchFamily="34" charset="0"/>
              </a:rPr>
              <a:t>  </a:t>
            </a:r>
            <a:br>
              <a:rPr lang="ru-RU" sz="2400" dirty="0">
                <a:latin typeface="Graphik LC Regular" panose="020B0503030202060203" pitchFamily="34" charset="0"/>
              </a:rPr>
            </a:br>
            <a:r>
              <a:rPr lang="en-US" sz="2400" dirty="0" err="1">
                <a:latin typeface="Graphik LC Regular" panose="020B0503030202060203" pitchFamily="34" charset="0"/>
              </a:rPr>
              <a:t>на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две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строки</a:t>
            </a:r>
            <a:r>
              <a:rPr lang="en-US" sz="2400" dirty="0">
                <a:latin typeface="Graphik LC Regular" panose="020B0503030202060203" pitchFamily="34" charset="0"/>
              </a:rPr>
              <a:t> </a:t>
            </a:r>
            <a:br>
              <a:rPr lang="ru-RU" sz="2400" dirty="0">
                <a:latin typeface="Graphik LC Regular" panose="020B0503030202060203" pitchFamily="34" charset="0"/>
              </a:rPr>
            </a:br>
            <a:r>
              <a:rPr lang="en-US" sz="2400" dirty="0">
                <a:latin typeface="Graphik LC Regular" panose="020B0503030202060203" pitchFamily="34" charset="0"/>
              </a:rPr>
              <a:t>(</a:t>
            </a:r>
            <a:r>
              <a:rPr lang="en-US" sz="2400" dirty="0" err="1">
                <a:latin typeface="Graphik LC Regular" panose="020B0503030202060203" pitchFamily="34" charset="0"/>
              </a:rPr>
              <a:t>или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даже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три</a:t>
            </a:r>
            <a:r>
              <a:rPr lang="en-US" sz="2400" dirty="0">
                <a:latin typeface="Graphik LC Regular" panose="020B0503030202060203" pitchFamily="34" charset="0"/>
              </a:rPr>
              <a:t>)</a:t>
            </a:r>
          </a:p>
        </p:txBody>
      </p:sp>
      <p:sp>
        <p:nvSpPr>
          <p:cNvPr id="14" name="Рисунок 21">
            <a:extLst>
              <a:ext uri="{FF2B5EF4-FFF2-40B4-BE49-F238E27FC236}">
                <a16:creationId xmlns:a16="http://schemas.microsoft.com/office/drawing/2014/main" id="{2931A38E-D4EC-17EE-733E-CD49808F62B6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662483" y="2730500"/>
            <a:ext cx="7062082" cy="82423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1" name="Рисунок 21">
            <a:extLst>
              <a:ext uri="{FF2B5EF4-FFF2-40B4-BE49-F238E27FC236}">
                <a16:creationId xmlns:a16="http://schemas.microsoft.com/office/drawing/2014/main" id="{1D81512B-689C-949E-0779-0D22BD9ED0F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6105613" y="2730500"/>
            <a:ext cx="7062082" cy="82423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786C500A-D69A-1944-1918-21C28EA71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14773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фото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22">
            <a:extLst>
              <a:ext uri="{FF2B5EF4-FFF2-40B4-BE49-F238E27FC236}">
                <a16:creationId xmlns:a16="http://schemas.microsoft.com/office/drawing/2014/main" id="{3950CC7D-DF68-690A-DB98-26D3A487D7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flipV="1">
            <a:off x="15178397" y="4140200"/>
            <a:ext cx="7989299" cy="8370888"/>
          </a:xfrm>
          <a:prstGeom prst="round1Rect">
            <a:avLst>
              <a:gd name="adj" fmla="val 10626"/>
            </a:avLst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3F9913F4-66C4-29A6-42AF-A5FC752322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6808050" y="4140200"/>
            <a:ext cx="7989299" cy="8370888"/>
          </a:xfrm>
          <a:prstGeom prst="round1Rect">
            <a:avLst>
              <a:gd name="adj" fmla="val 10626"/>
            </a:avLst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19" name="Image 44" descr=" ">
            <a:extLst>
              <a:ext uri="{FF2B5EF4-FFF2-40B4-BE49-F238E27FC236}">
                <a16:creationId xmlns:a16="http://schemas.microsoft.com/office/drawing/2014/main" id="{8171AD89-C991-840C-3B15-53DA26DA1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0BFDC9A1-5B0E-76F9-5FF6-C91182719643}"/>
              </a:ext>
            </a:extLst>
          </p:cNvPr>
          <p:cNvGrpSpPr/>
          <p:nvPr userDrawn="1"/>
        </p:nvGrpSpPr>
        <p:grpSpPr>
          <a:xfrm rot="16200000">
            <a:off x="-2988589" y="8663308"/>
            <a:ext cx="8402880" cy="7695561"/>
            <a:chOff x="-3952800" y="7750117"/>
            <a:chExt cx="10394564" cy="9519594"/>
          </a:xfrm>
        </p:grpSpPr>
        <p:sp>
          <p:nvSpPr>
            <p:cNvPr id="6" name="Полилиния 5">
              <a:extLst>
                <a:ext uri="{FF2B5EF4-FFF2-40B4-BE49-F238E27FC236}">
                  <a16:creationId xmlns:a16="http://schemas.microsoft.com/office/drawing/2014/main" id="{A61AEB53-7CD7-E8B9-0038-C4B281577CD9}"/>
                </a:ext>
              </a:extLst>
            </p:cNvPr>
            <p:cNvSpPr/>
            <p:nvPr/>
          </p:nvSpPr>
          <p:spPr>
            <a:xfrm>
              <a:off x="-2162688" y="9102938"/>
              <a:ext cx="6814415" cy="6813648"/>
            </a:xfrm>
            <a:custGeom>
              <a:avLst/>
              <a:gdLst>
                <a:gd name="connsiteX0" fmla="*/ 6279096 w 6814415"/>
                <a:gd name="connsiteY0" fmla="*/ 6278380 h 6813648"/>
                <a:gd name="connsiteX1" fmla="*/ 5239819 w 6814415"/>
                <a:gd name="connsiteY1" fmla="*/ 1574426 h 6813648"/>
                <a:gd name="connsiteX2" fmla="*/ 535323 w 6814415"/>
                <a:gd name="connsiteY2" fmla="*/ 535266 h 6813648"/>
                <a:gd name="connsiteX3" fmla="*/ 1574600 w 6814415"/>
                <a:gd name="connsiteY3" fmla="*/ 5239220 h 6813648"/>
                <a:gd name="connsiteX4" fmla="*/ 6279096 w 6814415"/>
                <a:gd name="connsiteY4" fmla="*/ 6278380 h 681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415" h="6813648">
                  <a:moveTo>
                    <a:pt x="6279096" y="6278380"/>
                  </a:moveTo>
                  <a:cubicBezTo>
                    <a:pt x="7291213" y="5266375"/>
                    <a:pt x="6825906" y="3160348"/>
                    <a:pt x="5239819" y="1574426"/>
                  </a:cubicBezTo>
                  <a:cubicBezTo>
                    <a:pt x="3653718" y="-11496"/>
                    <a:pt x="1547441" y="-476744"/>
                    <a:pt x="535323" y="535266"/>
                  </a:cubicBezTo>
                  <a:cubicBezTo>
                    <a:pt x="-476794" y="1547270"/>
                    <a:pt x="-11500" y="3653310"/>
                    <a:pt x="1574600" y="5239220"/>
                  </a:cubicBezTo>
                  <a:cubicBezTo>
                    <a:pt x="3160701" y="6825142"/>
                    <a:pt x="5266965" y="7290396"/>
                    <a:pt x="6279096" y="6278380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" name="Полилиния 6">
              <a:extLst>
                <a:ext uri="{FF2B5EF4-FFF2-40B4-BE49-F238E27FC236}">
                  <a16:creationId xmlns:a16="http://schemas.microsoft.com/office/drawing/2014/main" id="{7E34D67D-4630-2003-5C83-55289FEF7B00}"/>
                </a:ext>
              </a:extLst>
            </p:cNvPr>
            <p:cNvSpPr/>
            <p:nvPr/>
          </p:nvSpPr>
          <p:spPr>
            <a:xfrm>
              <a:off x="-2162688" y="9102925"/>
              <a:ext cx="6814415" cy="6813643"/>
            </a:xfrm>
            <a:custGeom>
              <a:avLst/>
              <a:gdLst>
                <a:gd name="connsiteX0" fmla="*/ 5239806 w 6814415"/>
                <a:gd name="connsiteY0" fmla="*/ 5239220 h 6813643"/>
                <a:gd name="connsiteX1" fmla="*/ 6279096 w 6814415"/>
                <a:gd name="connsiteY1" fmla="*/ 535266 h 6813643"/>
                <a:gd name="connsiteX2" fmla="*/ 1574600 w 6814415"/>
                <a:gd name="connsiteY2" fmla="*/ 1574426 h 6813643"/>
                <a:gd name="connsiteX3" fmla="*/ 535323 w 6814415"/>
                <a:gd name="connsiteY3" fmla="*/ 6278380 h 6813643"/>
                <a:gd name="connsiteX4" fmla="*/ 5239806 w 6814415"/>
                <a:gd name="connsiteY4" fmla="*/ 5239220 h 681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14415" h="6813643">
                  <a:moveTo>
                    <a:pt x="5239806" y="5239220"/>
                  </a:moveTo>
                  <a:cubicBezTo>
                    <a:pt x="6825906" y="3653298"/>
                    <a:pt x="7291213" y="1547270"/>
                    <a:pt x="6279096" y="535266"/>
                  </a:cubicBezTo>
                  <a:cubicBezTo>
                    <a:pt x="5266965" y="-476744"/>
                    <a:pt x="3160701" y="-11496"/>
                    <a:pt x="1574600" y="1574426"/>
                  </a:cubicBezTo>
                  <a:cubicBezTo>
                    <a:pt x="-11500" y="3160335"/>
                    <a:pt x="-476794" y="5266376"/>
                    <a:pt x="535323" y="6278380"/>
                  </a:cubicBezTo>
                  <a:cubicBezTo>
                    <a:pt x="1547441" y="7290385"/>
                    <a:pt x="3653718" y="6825142"/>
                    <a:pt x="5239806" y="5239220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" name="Полилиния 7">
              <a:extLst>
                <a:ext uri="{FF2B5EF4-FFF2-40B4-BE49-F238E27FC236}">
                  <a16:creationId xmlns:a16="http://schemas.microsoft.com/office/drawing/2014/main" id="{64D2735D-4048-02A1-3F12-D8B613C3F863}"/>
                </a:ext>
              </a:extLst>
            </p:cNvPr>
            <p:cNvSpPr/>
            <p:nvPr/>
          </p:nvSpPr>
          <p:spPr>
            <a:xfrm>
              <a:off x="4698655" y="8442156"/>
              <a:ext cx="640848" cy="640776"/>
            </a:xfrm>
            <a:custGeom>
              <a:avLst/>
              <a:gdLst>
                <a:gd name="connsiteX0" fmla="*/ 320424 w 640848"/>
                <a:gd name="connsiteY0" fmla="*/ 640777 h 640776"/>
                <a:gd name="connsiteX1" fmla="*/ 640849 w 640848"/>
                <a:gd name="connsiteY1" fmla="*/ 320388 h 640776"/>
                <a:gd name="connsiteX2" fmla="*/ 320424 w 640848"/>
                <a:gd name="connsiteY2" fmla="*/ 0 h 640776"/>
                <a:gd name="connsiteX3" fmla="*/ 0 w 640848"/>
                <a:gd name="connsiteY3" fmla="*/ 320388 h 640776"/>
                <a:gd name="connsiteX4" fmla="*/ 320424 w 640848"/>
                <a:gd name="connsiteY4" fmla="*/ 640777 h 64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848" h="640776">
                  <a:moveTo>
                    <a:pt x="320424" y="640777"/>
                  </a:moveTo>
                  <a:cubicBezTo>
                    <a:pt x="497388" y="640777"/>
                    <a:pt x="640849" y="497334"/>
                    <a:pt x="640849" y="320388"/>
                  </a:cubicBezTo>
                  <a:cubicBezTo>
                    <a:pt x="640849" y="143443"/>
                    <a:pt x="497388" y="0"/>
                    <a:pt x="320424" y="0"/>
                  </a:cubicBezTo>
                  <a:cubicBezTo>
                    <a:pt x="143460" y="0"/>
                    <a:pt x="0" y="143443"/>
                    <a:pt x="0" y="320388"/>
                  </a:cubicBezTo>
                  <a:cubicBezTo>
                    <a:pt x="0" y="497334"/>
                    <a:pt x="143460" y="640777"/>
                    <a:pt x="320424" y="640777"/>
                  </a:cubicBezTo>
                  <a:close/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EBAFFBEE-D65F-A85D-2A10-55E8A7365A89}"/>
                </a:ext>
              </a:extLst>
            </p:cNvPr>
            <p:cNvSpPr/>
            <p:nvPr/>
          </p:nvSpPr>
          <p:spPr>
            <a:xfrm>
              <a:off x="-3952800" y="12509792"/>
              <a:ext cx="10394564" cy="12815"/>
            </a:xfrm>
            <a:custGeom>
              <a:avLst/>
              <a:gdLst>
                <a:gd name="connsiteX0" fmla="*/ 10394564 w 10394564"/>
                <a:gd name="connsiteY0" fmla="*/ 0 h 12815"/>
                <a:gd name="connsiteX1" fmla="*/ 0 w 10394564"/>
                <a:gd name="connsiteY1" fmla="*/ 0 h 1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94564" h="12815">
                  <a:moveTo>
                    <a:pt x="10394564" y="0"/>
                  </a:moveTo>
                  <a:lnTo>
                    <a:pt x="0" y="0"/>
                  </a:lnTo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Полилиния 15">
              <a:extLst>
                <a:ext uri="{FF2B5EF4-FFF2-40B4-BE49-F238E27FC236}">
                  <a16:creationId xmlns:a16="http://schemas.microsoft.com/office/drawing/2014/main" id="{85BA4D98-0C41-4B5C-EE2C-ED031F6382B5}"/>
                </a:ext>
              </a:extLst>
            </p:cNvPr>
            <p:cNvSpPr/>
            <p:nvPr/>
          </p:nvSpPr>
          <p:spPr>
            <a:xfrm>
              <a:off x="1244584" y="7750117"/>
              <a:ext cx="12816" cy="9519594"/>
            </a:xfrm>
            <a:custGeom>
              <a:avLst/>
              <a:gdLst>
                <a:gd name="connsiteX0" fmla="*/ 0 w 12816"/>
                <a:gd name="connsiteY0" fmla="*/ 0 h 9519594"/>
                <a:gd name="connsiteX1" fmla="*/ 0 w 12816"/>
                <a:gd name="connsiteY1" fmla="*/ 9519595 h 951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16" h="9519594">
                  <a:moveTo>
                    <a:pt x="0" y="0"/>
                  </a:moveTo>
                  <a:lnTo>
                    <a:pt x="0" y="9519595"/>
                  </a:lnTo>
                </a:path>
              </a:pathLst>
            </a:custGeom>
            <a:noFill/>
            <a:ln w="25400" cap="rnd">
              <a:solidFill>
                <a:srgbClr val="14141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77D0D017-11BB-8D63-9146-838747B66A85}"/>
                </a:ext>
              </a:extLst>
            </p:cNvPr>
            <p:cNvSpPr/>
            <p:nvPr/>
          </p:nvSpPr>
          <p:spPr>
            <a:xfrm>
              <a:off x="2929913" y="14145067"/>
              <a:ext cx="358875" cy="358834"/>
            </a:xfrm>
            <a:custGeom>
              <a:avLst/>
              <a:gdLst>
                <a:gd name="connsiteX0" fmla="*/ 358875 w 358875"/>
                <a:gd name="connsiteY0" fmla="*/ 179417 h 358834"/>
                <a:gd name="connsiteX1" fmla="*/ 179438 w 358875"/>
                <a:gd name="connsiteY1" fmla="*/ 358835 h 358834"/>
                <a:gd name="connsiteX2" fmla="*/ 0 w 358875"/>
                <a:gd name="connsiteY2" fmla="*/ 179417 h 358834"/>
                <a:gd name="connsiteX3" fmla="*/ 179438 w 358875"/>
                <a:gd name="connsiteY3" fmla="*/ 0 h 358834"/>
                <a:gd name="connsiteX4" fmla="*/ 358875 w 358875"/>
                <a:gd name="connsiteY4" fmla="*/ 179417 h 35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875" h="358834">
                  <a:moveTo>
                    <a:pt x="358875" y="179417"/>
                  </a:moveTo>
                  <a:cubicBezTo>
                    <a:pt x="358875" y="278507"/>
                    <a:pt x="278538" y="358835"/>
                    <a:pt x="179438" y="358835"/>
                  </a:cubicBezTo>
                  <a:cubicBezTo>
                    <a:pt x="80337" y="358835"/>
                    <a:pt x="0" y="278507"/>
                    <a:pt x="0" y="179417"/>
                  </a:cubicBezTo>
                  <a:cubicBezTo>
                    <a:pt x="0" y="80328"/>
                    <a:pt x="80337" y="0"/>
                    <a:pt x="179438" y="0"/>
                  </a:cubicBezTo>
                  <a:cubicBezTo>
                    <a:pt x="278538" y="0"/>
                    <a:pt x="358875" y="80328"/>
                    <a:pt x="358875" y="179417"/>
                  </a:cubicBezTo>
                  <a:close/>
                </a:path>
              </a:pathLst>
            </a:custGeom>
            <a:solidFill>
              <a:srgbClr val="FAFAFA"/>
            </a:solidFill>
            <a:ln w="25400" cap="flat">
              <a:solidFill>
                <a:srgbClr val="14141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 17">
              <a:extLst>
                <a:ext uri="{FF2B5EF4-FFF2-40B4-BE49-F238E27FC236}">
                  <a16:creationId xmlns:a16="http://schemas.microsoft.com/office/drawing/2014/main" id="{E69EC2C9-95B5-9EBE-169A-31AD8BE06F71}"/>
                </a:ext>
              </a:extLst>
            </p:cNvPr>
            <p:cNvSpPr/>
            <p:nvPr/>
          </p:nvSpPr>
          <p:spPr>
            <a:xfrm>
              <a:off x="-3320544" y="12246946"/>
              <a:ext cx="525600" cy="525600"/>
            </a:xfrm>
            <a:custGeom>
              <a:avLst/>
              <a:gdLst>
                <a:gd name="connsiteX0" fmla="*/ 166621 w 166620"/>
                <a:gd name="connsiteY0" fmla="*/ 83301 h 166601"/>
                <a:gd name="connsiteX1" fmla="*/ 83310 w 166620"/>
                <a:gd name="connsiteY1" fmla="*/ 166602 h 166601"/>
                <a:gd name="connsiteX2" fmla="*/ 0 w 166620"/>
                <a:gd name="connsiteY2" fmla="*/ 83301 h 166601"/>
                <a:gd name="connsiteX3" fmla="*/ 83310 w 166620"/>
                <a:gd name="connsiteY3" fmla="*/ 0 h 166601"/>
                <a:gd name="connsiteX4" fmla="*/ 166621 w 166620"/>
                <a:gd name="connsiteY4" fmla="*/ 83301 h 16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620" h="166601">
                  <a:moveTo>
                    <a:pt x="166621" y="83301"/>
                  </a:moveTo>
                  <a:cubicBezTo>
                    <a:pt x="166621" y="129309"/>
                    <a:pt x="129322" y="166602"/>
                    <a:pt x="83310" y="166602"/>
                  </a:cubicBezTo>
                  <a:cubicBezTo>
                    <a:pt x="37300" y="166602"/>
                    <a:pt x="0" y="129309"/>
                    <a:pt x="0" y="83301"/>
                  </a:cubicBezTo>
                  <a:cubicBezTo>
                    <a:pt x="0" y="37293"/>
                    <a:pt x="37300" y="0"/>
                    <a:pt x="83310" y="0"/>
                  </a:cubicBezTo>
                  <a:cubicBezTo>
                    <a:pt x="129322" y="0"/>
                    <a:pt x="166621" y="37293"/>
                    <a:pt x="166621" y="83301"/>
                  </a:cubicBezTo>
                  <a:close/>
                </a:path>
              </a:pathLst>
            </a:custGeom>
            <a:solidFill>
              <a:srgbClr val="141414"/>
            </a:solidFill>
            <a:ln w="1270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0" name="Текст 7">
            <a:extLst>
              <a:ext uri="{FF2B5EF4-FFF2-40B4-BE49-F238E27FC236}">
                <a16:creationId xmlns:a16="http://schemas.microsoft.com/office/drawing/2014/main" id="{40083478-13A7-EFC6-A771-CA04A31C07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2" y="817780"/>
            <a:ext cx="12025593" cy="230832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60E808D9-9A63-8BAF-3477-043FBAF32B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7965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 + фото справ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Рисунок 21">
            <a:extLst>
              <a:ext uri="{FF2B5EF4-FFF2-40B4-BE49-F238E27FC236}">
                <a16:creationId xmlns:a16="http://schemas.microsoft.com/office/drawing/2014/main" id="{52F33FFD-46FD-04DF-CC94-BE035787F4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806625" y="0"/>
            <a:ext cx="10580550" cy="137160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8" name="Текст 7">
            <a:extLst>
              <a:ext uri="{FF2B5EF4-FFF2-40B4-BE49-F238E27FC236}">
                <a16:creationId xmlns:a16="http://schemas.microsoft.com/office/drawing/2014/main" id="{7648C066-2872-3622-EEC9-1ED0795194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817780"/>
            <a:ext cx="9394860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4" name="Shape 22">
            <a:extLst>
              <a:ext uri="{FF2B5EF4-FFF2-40B4-BE49-F238E27FC236}">
                <a16:creationId xmlns:a16="http://schemas.microsoft.com/office/drawing/2014/main" id="{64BA1BC1-6632-EC99-2CEA-1AE3C3579A7E}"/>
              </a:ext>
            </a:extLst>
          </p:cNvPr>
          <p:cNvSpPr/>
          <p:nvPr userDrawn="1"/>
        </p:nvSpPr>
        <p:spPr>
          <a:xfrm>
            <a:off x="22913664" y="0"/>
            <a:ext cx="1473384" cy="121920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pic>
        <p:nvPicPr>
          <p:cNvPr id="5" name="Image 21" descr=" ">
            <a:extLst>
              <a:ext uri="{FF2B5EF4-FFF2-40B4-BE49-F238E27FC236}">
                <a16:creationId xmlns:a16="http://schemas.microsoft.com/office/drawing/2014/main" id="{A1380C5D-1E27-643B-0EE4-AE03CDD8A7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167696" y="292100"/>
            <a:ext cx="965321" cy="635000"/>
          </a:xfrm>
          <a:prstGeom prst="rect">
            <a:avLst/>
          </a:prstGeom>
        </p:spPr>
      </p:pic>
      <p:pic>
        <p:nvPicPr>
          <p:cNvPr id="6" name="Image 22" descr=" ">
            <a:extLst>
              <a:ext uri="{FF2B5EF4-FFF2-40B4-BE49-F238E27FC236}">
                <a16:creationId xmlns:a16="http://schemas.microsoft.com/office/drawing/2014/main" id="{0208FE2C-78D3-31A8-13FC-A2B0FBAAB9E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67696" y="292100"/>
            <a:ext cx="965321" cy="635000"/>
          </a:xfrm>
          <a:prstGeom prst="rect">
            <a:avLst/>
          </a:prstGeom>
        </p:spPr>
      </p:pic>
      <p:sp>
        <p:nvSpPr>
          <p:cNvPr id="30" name="Текст 55">
            <a:extLst>
              <a:ext uri="{FF2B5EF4-FFF2-40B4-BE49-F238E27FC236}">
                <a16:creationId xmlns:a16="http://schemas.microsoft.com/office/drawing/2014/main" id="{8E7BF26C-3E4C-530B-2E95-D944F25AC6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91029" y="3226551"/>
            <a:ext cx="9399175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1" name="Текст 55">
            <a:extLst>
              <a:ext uri="{FF2B5EF4-FFF2-40B4-BE49-F238E27FC236}">
                <a16:creationId xmlns:a16="http://schemas.microsoft.com/office/drawing/2014/main" id="{26655C33-31FD-7187-05C8-0A91F399D74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91029" y="3836151"/>
            <a:ext cx="9399175" cy="12662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2" name="Текст 55">
            <a:extLst>
              <a:ext uri="{FF2B5EF4-FFF2-40B4-BE49-F238E27FC236}">
                <a16:creationId xmlns:a16="http://schemas.microsoft.com/office/drawing/2014/main" id="{0CF61E60-87EF-D2C0-3A09-6EB3C6E7E39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91029" y="5707310"/>
            <a:ext cx="9399175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3" name="Текст 55">
            <a:extLst>
              <a:ext uri="{FF2B5EF4-FFF2-40B4-BE49-F238E27FC236}">
                <a16:creationId xmlns:a16="http://schemas.microsoft.com/office/drawing/2014/main" id="{1A142D55-2F9A-9C6F-15A3-1CB3C56CB1A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91029" y="6316910"/>
            <a:ext cx="9399175" cy="12662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4" name="Текст 55">
            <a:extLst>
              <a:ext uri="{FF2B5EF4-FFF2-40B4-BE49-F238E27FC236}">
                <a16:creationId xmlns:a16="http://schemas.microsoft.com/office/drawing/2014/main" id="{3DE0A7D9-49D5-105D-31D0-9E2E5A13BAF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91029" y="8239257"/>
            <a:ext cx="9399175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5" name="Текст 55">
            <a:extLst>
              <a:ext uri="{FF2B5EF4-FFF2-40B4-BE49-F238E27FC236}">
                <a16:creationId xmlns:a16="http://schemas.microsoft.com/office/drawing/2014/main" id="{8F493928-AEE0-DB26-85BB-82494C6F31E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991029" y="8848857"/>
            <a:ext cx="9399175" cy="12662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6" name="Текст 55">
            <a:extLst>
              <a:ext uri="{FF2B5EF4-FFF2-40B4-BE49-F238E27FC236}">
                <a16:creationId xmlns:a16="http://schemas.microsoft.com/office/drawing/2014/main" id="{F5AAB6FD-D517-9286-56AA-074045B07E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991029" y="10730231"/>
            <a:ext cx="9399175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37" name="Текст 55">
            <a:extLst>
              <a:ext uri="{FF2B5EF4-FFF2-40B4-BE49-F238E27FC236}">
                <a16:creationId xmlns:a16="http://schemas.microsoft.com/office/drawing/2014/main" id="{99D36F0F-C600-AC58-CEBC-9CB99F53BB3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91029" y="11339831"/>
            <a:ext cx="9399175" cy="12662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EF72A974-2FBC-F6E4-36DD-E54F880ECF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7273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75" userDrawn="1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лашка + фото + пункты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Рисунок 21">
            <a:extLst>
              <a:ext uri="{FF2B5EF4-FFF2-40B4-BE49-F238E27FC236}">
                <a16:creationId xmlns:a16="http://schemas.microsoft.com/office/drawing/2014/main" id="{073F2056-5435-65D3-248F-91151F04D93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4302" y="0"/>
            <a:ext cx="7003248" cy="137160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3" name="Shape 0">
            <a:extLst>
              <a:ext uri="{FF2B5EF4-FFF2-40B4-BE49-F238E27FC236}">
                <a16:creationId xmlns:a16="http://schemas.microsoft.com/office/drawing/2014/main" id="{17FF8FFC-8D9B-5C9C-8C74-0DE3F5E8D42E}"/>
              </a:ext>
            </a:extLst>
          </p:cNvPr>
          <p:cNvSpPr/>
          <p:nvPr userDrawn="1"/>
        </p:nvSpPr>
        <p:spPr>
          <a:xfrm>
            <a:off x="0" y="0"/>
            <a:ext cx="6414302" cy="13716000"/>
          </a:xfrm>
          <a:prstGeom prst="rect">
            <a:avLst/>
          </a:prstGeom>
          <a:solidFill>
            <a:srgbClr val="3044FF">
              <a:alpha val="100000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pic>
        <p:nvPicPr>
          <p:cNvPr id="26" name="Image 44" descr=" ">
            <a:extLst>
              <a:ext uri="{FF2B5EF4-FFF2-40B4-BE49-F238E27FC236}">
                <a16:creationId xmlns:a16="http://schemas.microsoft.com/office/drawing/2014/main" id="{AA97780D-1DB4-C21A-ED19-7266D295E4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41" name="Текст 7">
            <a:extLst>
              <a:ext uri="{FF2B5EF4-FFF2-40B4-BE49-F238E27FC236}">
                <a16:creationId xmlns:a16="http://schemas.microsoft.com/office/drawing/2014/main" id="{D0F72F20-6E6D-FA35-9E15-E144514929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517903" y="1614938"/>
            <a:ext cx="8649794" cy="230832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2" name="Текст 55">
            <a:extLst>
              <a:ext uri="{FF2B5EF4-FFF2-40B4-BE49-F238E27FC236}">
                <a16:creationId xmlns:a16="http://schemas.microsoft.com/office/drawing/2014/main" id="{4CAFED7B-AEAF-4ECB-85B4-4369739FCFF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675805" y="5019902"/>
            <a:ext cx="7491892" cy="12662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43" name="Текст 55">
            <a:extLst>
              <a:ext uri="{FF2B5EF4-FFF2-40B4-BE49-F238E27FC236}">
                <a16:creationId xmlns:a16="http://schemas.microsoft.com/office/drawing/2014/main" id="{3D4E3A88-ECF9-ECF7-7652-2FD4A346DE1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675805" y="6802419"/>
            <a:ext cx="7491892" cy="12662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44" name="Текст 55">
            <a:extLst>
              <a:ext uri="{FF2B5EF4-FFF2-40B4-BE49-F238E27FC236}">
                <a16:creationId xmlns:a16="http://schemas.microsoft.com/office/drawing/2014/main" id="{2B0204F9-C786-DC89-D08C-43CE028D714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675805" y="8596029"/>
            <a:ext cx="7491892" cy="12662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45" name="Текст 55">
            <a:extLst>
              <a:ext uri="{FF2B5EF4-FFF2-40B4-BE49-F238E27FC236}">
                <a16:creationId xmlns:a16="http://schemas.microsoft.com/office/drawing/2014/main" id="{A3939095-1C1D-1FB2-F49E-D75A9A7DC4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675805" y="10389638"/>
            <a:ext cx="7491892" cy="12662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46" name="Текст 7">
            <a:extLst>
              <a:ext uri="{FF2B5EF4-FFF2-40B4-BE49-F238E27FC236}">
                <a16:creationId xmlns:a16="http://schemas.microsoft.com/office/drawing/2014/main" id="{CF393901-188C-7BE1-3AD0-4C8B06495C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9352" y="5689600"/>
            <a:ext cx="3285477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ХХ</a:t>
            </a:r>
          </a:p>
        </p:txBody>
      </p:sp>
      <p:sp>
        <p:nvSpPr>
          <p:cNvPr id="47" name="Текст 7">
            <a:extLst>
              <a:ext uri="{FF2B5EF4-FFF2-40B4-BE49-F238E27FC236}">
                <a16:creationId xmlns:a16="http://schemas.microsoft.com/office/drawing/2014/main" id="{745C7185-C88D-BCC5-3DD8-10C2B855DB8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9352" y="7962900"/>
            <a:ext cx="3285477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ХХ</a:t>
            </a:r>
          </a:p>
        </p:txBody>
      </p:sp>
      <p:sp>
        <p:nvSpPr>
          <p:cNvPr id="48" name="Текст 7">
            <a:extLst>
              <a:ext uri="{FF2B5EF4-FFF2-40B4-BE49-F238E27FC236}">
                <a16:creationId xmlns:a16="http://schemas.microsoft.com/office/drawing/2014/main" id="{5D3A9E8F-78C3-D3E0-0391-DE2AF59429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19352" y="10236200"/>
            <a:ext cx="3285477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ХХ</a:t>
            </a:r>
          </a:p>
        </p:txBody>
      </p:sp>
      <p:sp>
        <p:nvSpPr>
          <p:cNvPr id="49" name="Текст 55">
            <a:extLst>
              <a:ext uri="{FF2B5EF4-FFF2-40B4-BE49-F238E27FC236}">
                <a16:creationId xmlns:a16="http://schemas.microsoft.com/office/drawing/2014/main" id="{2FEFF9B5-13DF-5371-DB5A-BEAB68C29AD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19352" y="6762741"/>
            <a:ext cx="4470959" cy="394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bg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большие цифры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6CF5E056-1220-B230-1107-9E7F7E86436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19352" y="9036041"/>
            <a:ext cx="4470959" cy="394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bg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большие цифры</a:t>
            </a:r>
          </a:p>
        </p:txBody>
      </p:sp>
      <p:sp>
        <p:nvSpPr>
          <p:cNvPr id="51" name="Текст 55">
            <a:extLst>
              <a:ext uri="{FF2B5EF4-FFF2-40B4-BE49-F238E27FC236}">
                <a16:creationId xmlns:a16="http://schemas.microsoft.com/office/drawing/2014/main" id="{5235D802-0300-62A4-7907-9A0123C3B8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19352" y="11309341"/>
            <a:ext cx="4470959" cy="394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bg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большие цифры</a:t>
            </a:r>
          </a:p>
        </p:txBody>
      </p:sp>
      <p:sp>
        <p:nvSpPr>
          <p:cNvPr id="52" name="Текст 36">
            <a:extLst>
              <a:ext uri="{FF2B5EF4-FFF2-40B4-BE49-F238E27FC236}">
                <a16:creationId xmlns:a16="http://schemas.microsoft.com/office/drawing/2014/main" id="{FEE6E28E-C2E2-8845-4615-C6C72D4542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353" y="3187700"/>
            <a:ext cx="4470958" cy="155638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4800" smtClean="0">
                <a:solidFill>
                  <a:srgbClr val="FAFAFA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  <a:lvl2pPr>
              <a:defRPr lang="ru-RU" sz="1800" smtClean="0"/>
            </a:lvl2pPr>
            <a:lvl3pPr>
              <a:defRPr lang="ru-RU" sz="1800" smtClean="0"/>
            </a:lvl3pPr>
            <a:lvl4pPr>
              <a:defRPr lang="ru-RU" sz="1800" smtClean="0"/>
            </a:lvl4pPr>
            <a:lvl5pPr>
              <a:defRPr lang="ru-RU" sz="1800"/>
            </a:lvl5pPr>
          </a:lstStyle>
          <a:p>
            <a:pPr marL="0" lvl="0" defTabSz="1488104">
              <a:lnSpc>
                <a:spcPct val="110000"/>
              </a:lnSpc>
              <a:spcBef>
                <a:spcPct val="0"/>
              </a:spcBef>
            </a:pPr>
            <a:r>
              <a:rPr lang="ru-RU" dirty="0"/>
              <a:t>Подзаголовок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BA6D9E8A-A199-C118-6B64-55527ECF8C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0347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030" userDrawn="1">
          <p15:clr>
            <a:srgbClr val="FBAE40"/>
          </p15:clr>
        </p15:guide>
        <p15:guide id="2" pos="8452" userDrawn="1">
          <p15:clr>
            <a:srgbClr val="FBAE40"/>
          </p15:clr>
        </p15:guide>
        <p15:guide id="3" pos="913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к с фот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D85D2976-C84B-E0CB-3A06-630A343C25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412875" y="1219199"/>
            <a:ext cx="9754803" cy="11277599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32" name="Image 4" descr=" ">
            <a:extLst>
              <a:ext uri="{FF2B5EF4-FFF2-40B4-BE49-F238E27FC236}">
                <a16:creationId xmlns:a16="http://schemas.microsoft.com/office/drawing/2014/main" id="{1BE55C15-EB0A-883F-4D8D-6FBAB67D80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9352" y="1219200"/>
            <a:ext cx="6960470" cy="1222970"/>
          </a:xfrm>
          <a:prstGeom prst="rect">
            <a:avLst/>
          </a:prstGeom>
        </p:spPr>
      </p:pic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0995B354-735E-003B-AD55-23C9A4F7FC62}"/>
              </a:ext>
            </a:extLst>
          </p:cNvPr>
          <p:cNvCxnSpPr>
            <a:cxnSpLocks/>
          </p:cNvCxnSpPr>
          <p:nvPr userDrawn="1"/>
        </p:nvCxnSpPr>
        <p:spPr>
          <a:xfrm>
            <a:off x="1219351" y="3094224"/>
            <a:ext cx="10479600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52B70CE0-B7B3-CE86-6269-F340568CF29A}"/>
              </a:ext>
            </a:extLst>
          </p:cNvPr>
          <p:cNvCxnSpPr>
            <a:cxnSpLocks/>
          </p:cNvCxnSpPr>
          <p:nvPr userDrawn="1"/>
        </p:nvCxnSpPr>
        <p:spPr>
          <a:xfrm>
            <a:off x="12193524" y="1219200"/>
            <a:ext cx="0" cy="13208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CAE9C206-8E8C-6FA1-30BA-063564BD6075}"/>
              </a:ext>
            </a:extLst>
          </p:cNvPr>
          <p:cNvCxnSpPr>
            <a:cxnSpLocks/>
          </p:cNvCxnSpPr>
          <p:nvPr userDrawn="1"/>
        </p:nvCxnSpPr>
        <p:spPr>
          <a:xfrm>
            <a:off x="12193524" y="3746500"/>
            <a:ext cx="0" cy="8764588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34">
            <a:extLst>
              <a:ext uri="{FF2B5EF4-FFF2-40B4-BE49-F238E27FC236}">
                <a16:creationId xmlns:a16="http://schemas.microsoft.com/office/drawing/2014/main" id="{D1EC0C2C-11C4-DD8C-5543-4D5750CD12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9353" y="4708318"/>
            <a:ext cx="10479598" cy="453970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10800" b="1" dirty="0" smtClean="0">
                <a:solidFill>
                  <a:srgbClr val="FAFAFA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  <a:lvl2pPr>
              <a:defRPr lang="ru-RU" sz="1800" dirty="0" smtClean="0"/>
            </a:lvl2pPr>
            <a:lvl3pPr>
              <a:defRPr lang="ru-RU" sz="1800" dirty="0" smtClean="0"/>
            </a:lvl3pPr>
            <a:lvl4pPr>
              <a:defRPr lang="ru-RU" sz="1800" dirty="0" smtClean="0"/>
            </a:lvl4pPr>
            <a:lvl5pPr>
              <a:defRPr lang="ru-RU" sz="1800" dirty="0"/>
            </a:lvl5pPr>
          </a:lstStyle>
          <a:p>
            <a:pPr marL="0" lvl="0" defTabSz="1488104">
              <a:lnSpc>
                <a:spcPts val="11800"/>
              </a:lnSpc>
              <a:spcBef>
                <a:spcPct val="0"/>
              </a:spcBef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презентации</a:t>
            </a:r>
            <a:br>
              <a:rPr lang="ru-RU" dirty="0"/>
            </a:br>
            <a:r>
              <a:rPr lang="ru-RU" dirty="0"/>
              <a:t>на три строки</a:t>
            </a:r>
          </a:p>
        </p:txBody>
      </p:sp>
      <p:sp>
        <p:nvSpPr>
          <p:cNvPr id="12" name="Текст 36">
            <a:extLst>
              <a:ext uri="{FF2B5EF4-FFF2-40B4-BE49-F238E27FC236}">
                <a16:creationId xmlns:a16="http://schemas.microsoft.com/office/drawing/2014/main" id="{51133EAC-C564-0702-1D4F-0792BB923F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353" y="9841108"/>
            <a:ext cx="10479598" cy="743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4800" smtClean="0">
                <a:solidFill>
                  <a:srgbClr val="FAFAFA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  <a:lvl2pPr>
              <a:defRPr lang="ru-RU" sz="1800" smtClean="0"/>
            </a:lvl2pPr>
            <a:lvl3pPr>
              <a:defRPr lang="ru-RU" sz="1800" smtClean="0"/>
            </a:lvl3pPr>
            <a:lvl4pPr>
              <a:defRPr lang="ru-RU" sz="1800" smtClean="0"/>
            </a:lvl4pPr>
            <a:lvl5pPr>
              <a:defRPr lang="ru-RU" sz="1800"/>
            </a:lvl5pPr>
          </a:lstStyle>
          <a:p>
            <a:pPr marL="0" lvl="0" defTabSz="1488104">
              <a:lnSpc>
                <a:spcPct val="110000"/>
              </a:lnSpc>
              <a:spcBef>
                <a:spcPct val="0"/>
              </a:spcBef>
            </a:pPr>
            <a:r>
              <a:rPr lang="ru-RU" dirty="0"/>
              <a:t>Подзаголовок презентации</a:t>
            </a:r>
          </a:p>
        </p:txBody>
      </p:sp>
      <p:sp>
        <p:nvSpPr>
          <p:cNvPr id="13" name="Текст 36">
            <a:extLst>
              <a:ext uri="{FF2B5EF4-FFF2-40B4-BE49-F238E27FC236}">
                <a16:creationId xmlns:a16="http://schemas.microsoft.com/office/drawing/2014/main" id="{B4622CFE-63AA-B200-F154-0F358CED62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9353" y="12207829"/>
            <a:ext cx="10479598" cy="3718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2400" dirty="0">
                <a:solidFill>
                  <a:srgbClr val="FAFAFA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ct val="110000"/>
              </a:lnSpc>
              <a:spcBef>
                <a:spcPct val="0"/>
              </a:spcBef>
            </a:pPr>
            <a:r>
              <a:rPr lang="ru-RU" dirty="0"/>
              <a:t>Спикер</a:t>
            </a:r>
          </a:p>
        </p:txBody>
      </p:sp>
    </p:spTree>
    <p:extLst>
      <p:ext uri="{BB962C8B-B14F-4D97-AF65-F5344CB8AC3E}">
        <p14:creationId xmlns:p14="http://schemas.microsoft.com/office/powerpoint/2010/main" val="28203020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 + карточ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Рисунок 21">
            <a:extLst>
              <a:ext uri="{FF2B5EF4-FFF2-40B4-BE49-F238E27FC236}">
                <a16:creationId xmlns:a16="http://schemas.microsoft.com/office/drawing/2014/main" id="{F9F52CF7-EBA6-0FE2-675C-D201618596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19351" y="1219200"/>
            <a:ext cx="7062083" cy="54356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14" name="Рисунок 21">
            <a:extLst>
              <a:ext uri="{FF2B5EF4-FFF2-40B4-BE49-F238E27FC236}">
                <a16:creationId xmlns:a16="http://schemas.microsoft.com/office/drawing/2014/main" id="{6F7FB8E2-DFBF-0763-664B-90468848735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62483" y="7048500"/>
            <a:ext cx="7062083" cy="54356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pic>
        <p:nvPicPr>
          <p:cNvPr id="26" name="Image 44" descr=" ">
            <a:extLst>
              <a:ext uri="{FF2B5EF4-FFF2-40B4-BE49-F238E27FC236}">
                <a16:creationId xmlns:a16="http://schemas.microsoft.com/office/drawing/2014/main" id="{AA97780D-1DB4-C21A-ED19-7266D295E4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5A375BE4-E36D-F8CE-D71C-05996955AAAB}"/>
              </a:ext>
            </a:extLst>
          </p:cNvPr>
          <p:cNvSpPr/>
          <p:nvPr userDrawn="1"/>
        </p:nvSpPr>
        <p:spPr>
          <a:xfrm>
            <a:off x="8662483" y="1219200"/>
            <a:ext cx="7062083" cy="5435600"/>
          </a:xfrm>
          <a:prstGeom prst="rect">
            <a:avLst/>
          </a:prstGeom>
          <a:solidFill>
            <a:srgbClr val="3044FF">
              <a:alpha val="100000"/>
            </a:srgbClr>
          </a:solidFill>
          <a:ln/>
        </p:spPr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DCFDF534-407C-90F6-462F-287ED1960079}"/>
              </a:ext>
            </a:extLst>
          </p:cNvPr>
          <p:cNvSpPr/>
          <p:nvPr userDrawn="1"/>
        </p:nvSpPr>
        <p:spPr>
          <a:xfrm>
            <a:off x="16105613" y="7048500"/>
            <a:ext cx="7062083" cy="5435600"/>
          </a:xfrm>
          <a:prstGeom prst="rect">
            <a:avLst/>
          </a:prstGeom>
          <a:solidFill>
            <a:srgbClr val="3044FF">
              <a:alpha val="100000"/>
            </a:srgbClr>
          </a:solidFill>
          <a:ln/>
        </p:spPr>
      </p:sp>
      <p:sp>
        <p:nvSpPr>
          <p:cNvPr id="15" name="Текст 7">
            <a:extLst>
              <a:ext uri="{FF2B5EF4-FFF2-40B4-BE49-F238E27FC236}">
                <a16:creationId xmlns:a16="http://schemas.microsoft.com/office/drawing/2014/main" id="{A915F306-DE0C-0880-0EAE-EA69BB6E9F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70546" y="5366004"/>
            <a:ext cx="5825614" cy="8976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7000"/>
              </a:lnSpc>
              <a:spcBef>
                <a:spcPct val="0"/>
              </a:spcBef>
            </a:pPr>
            <a:r>
              <a:rPr lang="ru-RU" dirty="0"/>
              <a:t>Заголовок </a:t>
            </a:r>
          </a:p>
        </p:txBody>
      </p:sp>
      <p:sp>
        <p:nvSpPr>
          <p:cNvPr id="16" name="Текст 7">
            <a:extLst>
              <a:ext uri="{FF2B5EF4-FFF2-40B4-BE49-F238E27FC236}">
                <a16:creationId xmlns:a16="http://schemas.microsoft.com/office/drawing/2014/main" id="{8D590E4E-C274-57B3-65C1-E753AF1673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613676" y="11195304"/>
            <a:ext cx="5825614" cy="8976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6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7000"/>
              </a:lnSpc>
              <a:spcBef>
                <a:spcPct val="0"/>
              </a:spcBef>
            </a:pPr>
            <a:r>
              <a:rPr lang="ru-RU" dirty="0"/>
              <a:t>Заголовок 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C4A72E07-5067-FD7F-A57F-95BFDAD5A88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250166" y="1727200"/>
            <a:ext cx="4745994" cy="21382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bg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18" name="Текст 55">
            <a:extLst>
              <a:ext uri="{FF2B5EF4-FFF2-40B4-BE49-F238E27FC236}">
                <a16:creationId xmlns:a16="http://schemas.microsoft.com/office/drawing/2014/main" id="{DDF336AB-0870-2FAC-96DA-9A6231C501D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693296" y="7556500"/>
            <a:ext cx="4745994" cy="21382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bg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27A1CE7-B6E4-5C53-44A3-006A7CE5C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30312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 + студент в центр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807C51D9-8A44-5BE2-480B-680B4F247610}"/>
              </a:ext>
            </a:extLst>
          </p:cNvPr>
          <p:cNvSpPr/>
          <p:nvPr userDrawn="1"/>
        </p:nvSpPr>
        <p:spPr>
          <a:xfrm>
            <a:off x="13781222" y="0"/>
            <a:ext cx="10605826" cy="13716000"/>
          </a:xfrm>
          <a:prstGeom prst="rect">
            <a:avLst/>
          </a:prstGeom>
          <a:solidFill>
            <a:srgbClr val="FAFAFA">
              <a:alpha val="100000"/>
            </a:srgbClr>
          </a:solidFill>
          <a:ln/>
        </p:spPr>
      </p:sp>
      <p:sp>
        <p:nvSpPr>
          <p:cNvPr id="52" name="Рисунок 21">
            <a:extLst>
              <a:ext uri="{FF2B5EF4-FFF2-40B4-BE49-F238E27FC236}">
                <a16:creationId xmlns:a16="http://schemas.microsoft.com/office/drawing/2014/main" id="{DF4FFE5E-AD20-4B2A-1A59-2B67F2A2397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806335" y="0"/>
            <a:ext cx="10580713" cy="68580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14481C1E-E551-4E5C-6B2F-75DE592748CD}"/>
              </a:ext>
            </a:extLst>
          </p:cNvPr>
          <p:cNvGrpSpPr/>
          <p:nvPr userDrawn="1"/>
        </p:nvGrpSpPr>
        <p:grpSpPr>
          <a:xfrm>
            <a:off x="1192550" y="1231850"/>
            <a:ext cx="4969245" cy="5008650"/>
            <a:chOff x="1232054" y="1231850"/>
            <a:chExt cx="4969245" cy="5008650"/>
          </a:xfrm>
        </p:grpSpPr>
        <p:pic>
          <p:nvPicPr>
            <p:cNvPr id="6" name="Image 25" descr=" ">
              <a:extLst>
                <a:ext uri="{FF2B5EF4-FFF2-40B4-BE49-F238E27FC236}">
                  <a16:creationId xmlns:a16="http://schemas.microsoft.com/office/drawing/2014/main" id="{EF1FC807-F486-23D0-7946-2FEF46337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05521" y="1231850"/>
              <a:ext cx="2495778" cy="2508399"/>
            </a:xfrm>
            <a:prstGeom prst="rect">
              <a:avLst/>
            </a:prstGeom>
          </p:spPr>
        </p:pic>
        <p:pic>
          <p:nvPicPr>
            <p:cNvPr id="7" name="Image 26" descr=" ">
              <a:extLst>
                <a:ext uri="{FF2B5EF4-FFF2-40B4-BE49-F238E27FC236}">
                  <a16:creationId xmlns:a16="http://schemas.microsoft.com/office/drawing/2014/main" id="{7BA95124-23FE-9942-DB72-0AF463CB4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05521" y="3732039"/>
              <a:ext cx="2495778" cy="2508461"/>
            </a:xfrm>
            <a:prstGeom prst="rect">
              <a:avLst/>
            </a:prstGeom>
          </p:spPr>
        </p:pic>
        <p:pic>
          <p:nvPicPr>
            <p:cNvPr id="10" name="Image 27" descr=" ">
              <a:extLst>
                <a:ext uri="{FF2B5EF4-FFF2-40B4-BE49-F238E27FC236}">
                  <a16:creationId xmlns:a16="http://schemas.microsoft.com/office/drawing/2014/main" id="{6886758D-71EE-2673-7450-CC917E2C2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41198" y="1477727"/>
              <a:ext cx="4150943" cy="2262622"/>
            </a:xfrm>
            <a:prstGeom prst="rect">
              <a:avLst/>
            </a:prstGeom>
          </p:spPr>
        </p:pic>
        <p:pic>
          <p:nvPicPr>
            <p:cNvPr id="13" name="Image 28" descr=" ">
              <a:extLst>
                <a:ext uri="{FF2B5EF4-FFF2-40B4-BE49-F238E27FC236}">
                  <a16:creationId xmlns:a16="http://schemas.microsoft.com/office/drawing/2014/main" id="{63BCF2D9-D28E-FF04-464E-E20452085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32054" y="1231850"/>
              <a:ext cx="2495778" cy="2508399"/>
            </a:xfrm>
            <a:prstGeom prst="rect">
              <a:avLst/>
            </a:prstGeom>
          </p:spPr>
        </p:pic>
        <p:pic>
          <p:nvPicPr>
            <p:cNvPr id="14" name="Image 29" descr=" ">
              <a:extLst>
                <a:ext uri="{FF2B5EF4-FFF2-40B4-BE49-F238E27FC236}">
                  <a16:creationId xmlns:a16="http://schemas.microsoft.com/office/drawing/2014/main" id="{E8E0A84F-53D4-B4FD-CF0E-402A650DF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641198" y="3731940"/>
              <a:ext cx="4150943" cy="2262622"/>
            </a:xfrm>
            <a:prstGeom prst="rect">
              <a:avLst/>
            </a:prstGeom>
          </p:spPr>
        </p:pic>
        <p:pic>
          <p:nvPicPr>
            <p:cNvPr id="15" name="Image 30" descr=" ">
              <a:extLst>
                <a:ext uri="{FF2B5EF4-FFF2-40B4-BE49-F238E27FC236}">
                  <a16:creationId xmlns:a16="http://schemas.microsoft.com/office/drawing/2014/main" id="{09E205C5-64D4-C8A7-5191-73B1E6D40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232054" y="3732039"/>
              <a:ext cx="2495778" cy="2508461"/>
            </a:xfrm>
            <a:prstGeom prst="rect">
              <a:avLst/>
            </a:prstGeom>
          </p:spPr>
        </p:pic>
        <p:pic>
          <p:nvPicPr>
            <p:cNvPr id="16" name="Image 31" descr=" ">
              <a:extLst>
                <a:ext uri="{FF2B5EF4-FFF2-40B4-BE49-F238E27FC236}">
                  <a16:creationId xmlns:a16="http://schemas.microsoft.com/office/drawing/2014/main" id="{1D8E236B-8353-5293-2D21-72161A2E2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701867" y="5420494"/>
              <a:ext cx="188082" cy="188057"/>
            </a:xfrm>
            <a:prstGeom prst="rect">
              <a:avLst/>
            </a:prstGeom>
          </p:spPr>
        </p:pic>
        <p:pic>
          <p:nvPicPr>
            <p:cNvPr id="17" name="Image 32" descr=" ">
              <a:extLst>
                <a:ext uri="{FF2B5EF4-FFF2-40B4-BE49-F238E27FC236}">
                  <a16:creationId xmlns:a16="http://schemas.microsoft.com/office/drawing/2014/main" id="{9C854E3F-C1D2-7B86-8316-C77CC139F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543378" y="1875346"/>
              <a:ext cx="188082" cy="188057"/>
            </a:xfrm>
            <a:prstGeom prst="rect">
              <a:avLst/>
            </a:prstGeom>
          </p:spPr>
        </p:pic>
      </p:grpSp>
      <p:sp>
        <p:nvSpPr>
          <p:cNvPr id="18" name="Text 10">
            <a:extLst>
              <a:ext uri="{FF2B5EF4-FFF2-40B4-BE49-F238E27FC236}">
                <a16:creationId xmlns:a16="http://schemas.microsoft.com/office/drawing/2014/main" id="{44B23B36-CCC3-2256-071C-6AEBE0542D15}"/>
              </a:ext>
            </a:extLst>
          </p:cNvPr>
          <p:cNvSpPr/>
          <p:nvPr userDrawn="1"/>
        </p:nvSpPr>
        <p:spPr>
          <a:xfrm>
            <a:off x="2738654" y="3359937"/>
            <a:ext cx="1956044" cy="752477"/>
          </a:xfrm>
          <a:prstGeom prst="rect">
            <a:avLst/>
          </a:prstGeom>
          <a:solidFill>
            <a:schemeClr val="tx1"/>
          </a:solidFill>
        </p:spPr>
        <p:txBody>
          <a:bodyPr wrap="square" lIns="180000" tIns="108000" rIns="180000" bIns="180000" rtlCol="0">
            <a:spAutoFit/>
          </a:bodyPr>
          <a:lstStyle/>
          <a:p>
            <a:pPr algn="ctr" defTabSz="1485991"/>
            <a:r>
              <a:rPr lang="en-US" sz="3000" dirty="0" err="1">
                <a:solidFill>
                  <a:schemeClr val="accent3"/>
                </a:solidFill>
                <a:latin typeface="Graphik LC Regular" panose="020B0503030202060203" pitchFamily="34" charset="0"/>
              </a:rPr>
              <a:t>карьера</a:t>
            </a:r>
            <a:endParaRPr lang="en-US" sz="3000" dirty="0">
              <a:solidFill>
                <a:schemeClr val="accent3"/>
              </a:solidFill>
              <a:latin typeface="Graphik LC Regular" panose="020B0503030202060203" pitchFamily="34" charset="0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21444EEC-488E-7C3F-007A-27CD9C7AA8C7}"/>
              </a:ext>
            </a:extLst>
          </p:cNvPr>
          <p:cNvGrpSpPr/>
          <p:nvPr userDrawn="1"/>
        </p:nvGrpSpPr>
        <p:grpSpPr>
          <a:xfrm>
            <a:off x="1182776" y="7404100"/>
            <a:ext cx="4988793" cy="5096608"/>
            <a:chOff x="1219352" y="7404100"/>
            <a:chExt cx="4988793" cy="5096608"/>
          </a:xfrm>
        </p:grpSpPr>
        <p:pic>
          <p:nvPicPr>
            <p:cNvPr id="20" name="Image 12" descr=" ">
              <a:extLst>
                <a:ext uri="{FF2B5EF4-FFF2-40B4-BE49-F238E27FC236}">
                  <a16:creationId xmlns:a16="http://schemas.microsoft.com/office/drawing/2014/main" id="{4F45B57D-E0BA-225C-21F8-4AC666ED2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219352" y="7404100"/>
              <a:ext cx="4988793" cy="5096608"/>
            </a:xfrm>
            <a:prstGeom prst="rect">
              <a:avLst/>
            </a:prstGeom>
            <a:ln w="25400">
              <a:noFill/>
            </a:ln>
          </p:spPr>
        </p:pic>
        <p:pic>
          <p:nvPicPr>
            <p:cNvPr id="21" name="Image 13" descr=" ">
              <a:extLst>
                <a:ext uri="{FF2B5EF4-FFF2-40B4-BE49-F238E27FC236}">
                  <a16:creationId xmlns:a16="http://schemas.microsoft.com/office/drawing/2014/main" id="{DE79BB18-CECB-3423-407E-1329AF403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228344" y="9937862"/>
              <a:ext cx="4969349" cy="1287004"/>
            </a:xfrm>
            <a:prstGeom prst="rect">
              <a:avLst/>
            </a:prstGeom>
          </p:spPr>
        </p:pic>
        <p:pic>
          <p:nvPicPr>
            <p:cNvPr id="22" name="Image 14" descr=" ">
              <a:extLst>
                <a:ext uri="{FF2B5EF4-FFF2-40B4-BE49-F238E27FC236}">
                  <a16:creationId xmlns:a16="http://schemas.microsoft.com/office/drawing/2014/main" id="{1193834F-5553-D8CD-A199-67051621E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228344" y="8685101"/>
              <a:ext cx="4969349" cy="1287004"/>
            </a:xfrm>
            <a:prstGeom prst="rect">
              <a:avLst/>
            </a:prstGeom>
          </p:spPr>
        </p:pic>
        <p:pic>
          <p:nvPicPr>
            <p:cNvPr id="23" name="Image 15" descr=" ">
              <a:extLst>
                <a:ext uri="{FF2B5EF4-FFF2-40B4-BE49-F238E27FC236}">
                  <a16:creationId xmlns:a16="http://schemas.microsoft.com/office/drawing/2014/main" id="{4E955AA2-B615-7C4E-97CA-0E17376C0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228344" y="7423931"/>
              <a:ext cx="4969099" cy="2549054"/>
            </a:xfrm>
            <a:prstGeom prst="rect">
              <a:avLst/>
            </a:prstGeom>
          </p:spPr>
        </p:pic>
        <p:pic>
          <p:nvPicPr>
            <p:cNvPr id="24" name="Image 16" descr=" ">
              <a:extLst>
                <a:ext uri="{FF2B5EF4-FFF2-40B4-BE49-F238E27FC236}">
                  <a16:creationId xmlns:a16="http://schemas.microsoft.com/office/drawing/2014/main" id="{9FB0DDCE-9C40-0DDC-A597-82976AEF5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228344" y="9936993"/>
              <a:ext cx="4969349" cy="2549054"/>
            </a:xfrm>
            <a:prstGeom prst="rect">
              <a:avLst/>
            </a:prstGeom>
          </p:spPr>
        </p:pic>
        <p:pic>
          <p:nvPicPr>
            <p:cNvPr id="25" name="Image 17" descr=" ">
              <a:extLst>
                <a:ext uri="{FF2B5EF4-FFF2-40B4-BE49-F238E27FC236}">
                  <a16:creationId xmlns:a16="http://schemas.microsoft.com/office/drawing/2014/main" id="{9C873CC4-AF43-0AF6-5985-08BBCFEF6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150184" y="7515120"/>
              <a:ext cx="188082" cy="188057"/>
            </a:xfrm>
            <a:prstGeom prst="rect">
              <a:avLst/>
            </a:prstGeom>
          </p:spPr>
        </p:pic>
        <p:pic>
          <p:nvPicPr>
            <p:cNvPr id="26" name="Image 18" descr=" ">
              <a:extLst>
                <a:ext uri="{FF2B5EF4-FFF2-40B4-BE49-F238E27FC236}">
                  <a16:creationId xmlns:a16="http://schemas.microsoft.com/office/drawing/2014/main" id="{5BED584C-F275-5985-88C5-E559CE53C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3061180" y="8621198"/>
              <a:ext cx="188082" cy="188057"/>
            </a:xfrm>
            <a:prstGeom prst="rect">
              <a:avLst/>
            </a:prstGeom>
          </p:spPr>
        </p:pic>
        <p:pic>
          <p:nvPicPr>
            <p:cNvPr id="27" name="Image 19" descr=" ">
              <a:extLst>
                <a:ext uri="{FF2B5EF4-FFF2-40B4-BE49-F238E27FC236}">
                  <a16:creationId xmlns:a16="http://schemas.microsoft.com/office/drawing/2014/main" id="{70A2437E-C148-501B-1067-63AA741D8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536127" y="11095711"/>
              <a:ext cx="188082" cy="188057"/>
            </a:xfrm>
            <a:prstGeom prst="rect">
              <a:avLst/>
            </a:prstGeom>
          </p:spPr>
        </p:pic>
        <p:pic>
          <p:nvPicPr>
            <p:cNvPr id="28" name="Image 20" descr=" ">
              <a:extLst>
                <a:ext uri="{FF2B5EF4-FFF2-40B4-BE49-F238E27FC236}">
                  <a16:creationId xmlns:a16="http://schemas.microsoft.com/office/drawing/2014/main" id="{DF91FB6F-9856-50CB-9B0F-B36BCE4C1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150184" y="12212470"/>
              <a:ext cx="188082" cy="188057"/>
            </a:xfrm>
            <a:prstGeom prst="rect">
              <a:avLst/>
            </a:prstGeom>
          </p:spPr>
        </p:pic>
      </p:grpSp>
      <p:sp>
        <p:nvSpPr>
          <p:cNvPr id="29" name="Text 11">
            <a:extLst>
              <a:ext uri="{FF2B5EF4-FFF2-40B4-BE49-F238E27FC236}">
                <a16:creationId xmlns:a16="http://schemas.microsoft.com/office/drawing/2014/main" id="{8D4B81F8-664F-59CC-5CD0-337CF17F360A}"/>
              </a:ext>
            </a:extLst>
          </p:cNvPr>
          <p:cNvSpPr/>
          <p:nvPr userDrawn="1"/>
        </p:nvSpPr>
        <p:spPr>
          <a:xfrm>
            <a:off x="2703972" y="9576166"/>
            <a:ext cx="2019552" cy="752477"/>
          </a:xfrm>
          <a:prstGeom prst="rect">
            <a:avLst/>
          </a:prstGeom>
          <a:solidFill>
            <a:schemeClr val="tx1"/>
          </a:solidFill>
        </p:spPr>
        <p:txBody>
          <a:bodyPr wrap="square" lIns="180000" tIns="108000" rIns="180000" bIns="180000" rtlCol="0">
            <a:spAutoFit/>
          </a:bodyPr>
          <a:lstStyle/>
          <a:p>
            <a:pPr algn="ctr" defTabSz="1485991"/>
            <a:r>
              <a:rPr lang="en-US" sz="3000" dirty="0" err="1">
                <a:solidFill>
                  <a:schemeClr val="accent2"/>
                </a:solidFill>
                <a:latin typeface="Graphik LC Regular" panose="020B0503030202060203" pitchFamily="34" charset="0"/>
              </a:rPr>
              <a:t>события</a:t>
            </a:r>
            <a:endParaRPr lang="en-US" sz="3000" dirty="0">
              <a:solidFill>
                <a:schemeClr val="accent2"/>
              </a:solidFill>
              <a:latin typeface="Graphik LC Regular" panose="020B0503030202060203" pitchFamily="34" charset="0"/>
            </a:endParaRPr>
          </a:p>
        </p:txBody>
      </p: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23A09072-90CE-F4E0-8C87-E41CCB5AB3E3}"/>
              </a:ext>
            </a:extLst>
          </p:cNvPr>
          <p:cNvGrpSpPr/>
          <p:nvPr userDrawn="1"/>
        </p:nvGrpSpPr>
        <p:grpSpPr>
          <a:xfrm>
            <a:off x="7464488" y="1244600"/>
            <a:ext cx="5014270" cy="5012395"/>
            <a:chOff x="7493937" y="1244600"/>
            <a:chExt cx="5014270" cy="5012395"/>
          </a:xfrm>
        </p:grpSpPr>
        <p:pic>
          <p:nvPicPr>
            <p:cNvPr id="31" name="Image 9" descr=" ">
              <a:extLst>
                <a:ext uri="{FF2B5EF4-FFF2-40B4-BE49-F238E27FC236}">
                  <a16:creationId xmlns:a16="http://schemas.microsoft.com/office/drawing/2014/main" id="{B9D4F8F8-A397-52B3-FE1E-FDE6D1CDA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8784517" y="1244600"/>
              <a:ext cx="2433112" cy="5012172"/>
            </a:xfrm>
            <a:prstGeom prst="rect">
              <a:avLst/>
            </a:prstGeom>
          </p:spPr>
        </p:pic>
        <p:pic>
          <p:nvPicPr>
            <p:cNvPr id="32" name="Image 10" descr=" ">
              <a:extLst>
                <a:ext uri="{FF2B5EF4-FFF2-40B4-BE49-F238E27FC236}">
                  <a16:creationId xmlns:a16="http://schemas.microsoft.com/office/drawing/2014/main" id="{7D183049-0E16-7C31-AEE8-3CF336B81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10075095" y="1244823"/>
              <a:ext cx="2433112" cy="5012172"/>
            </a:xfrm>
            <a:prstGeom prst="rect">
              <a:avLst/>
            </a:prstGeom>
          </p:spPr>
        </p:pic>
        <p:pic>
          <p:nvPicPr>
            <p:cNvPr id="33" name="Image 11" descr=" ">
              <a:extLst>
                <a:ext uri="{FF2B5EF4-FFF2-40B4-BE49-F238E27FC236}">
                  <a16:creationId xmlns:a16="http://schemas.microsoft.com/office/drawing/2014/main" id="{080A6B85-E567-780B-A1DF-232BB3A70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7493937" y="1244600"/>
              <a:ext cx="2433112" cy="5012172"/>
            </a:xfrm>
            <a:prstGeom prst="rect">
              <a:avLst/>
            </a:prstGeom>
          </p:spPr>
        </p:pic>
      </p:grpSp>
      <p:sp>
        <p:nvSpPr>
          <p:cNvPr id="34" name="Text 12">
            <a:extLst>
              <a:ext uri="{FF2B5EF4-FFF2-40B4-BE49-F238E27FC236}">
                <a16:creationId xmlns:a16="http://schemas.microsoft.com/office/drawing/2014/main" id="{74C89E89-5EE7-48D2-14CF-6F0C51C10C1E}"/>
              </a:ext>
            </a:extLst>
          </p:cNvPr>
          <p:cNvSpPr/>
          <p:nvPr userDrawn="1"/>
        </p:nvSpPr>
        <p:spPr>
          <a:xfrm>
            <a:off x="8880622" y="3374559"/>
            <a:ext cx="2240901" cy="752477"/>
          </a:xfrm>
          <a:prstGeom prst="rect">
            <a:avLst/>
          </a:prstGeom>
          <a:solidFill>
            <a:schemeClr val="tx1"/>
          </a:solidFill>
        </p:spPr>
        <p:txBody>
          <a:bodyPr wrap="square" lIns="180000" tIns="108000" rIns="180000" bIns="180000" rtlCol="0">
            <a:spAutoFit/>
          </a:bodyPr>
          <a:lstStyle/>
          <a:p>
            <a:pPr algn="ctr" defTabSz="1485991"/>
            <a:r>
              <a:rPr lang="en-US" sz="3000">
                <a:solidFill>
                  <a:schemeClr val="accent5"/>
                </a:solidFill>
                <a:latin typeface="Graphik LC Regular" panose="020B0503030202060203" pitchFamily="34" charset="0"/>
              </a:rPr>
              <a:t>обучение</a:t>
            </a:r>
            <a:endParaRPr lang="en-US" sz="3000" dirty="0">
              <a:solidFill>
                <a:schemeClr val="accent5"/>
              </a:solidFill>
              <a:latin typeface="Graphik LC Regular" panose="020B0503030202060203" pitchFamily="34" charset="0"/>
            </a:endParaRPr>
          </a:p>
        </p:txBody>
      </p:sp>
      <p:sp>
        <p:nvSpPr>
          <p:cNvPr id="36" name="Shape 13">
            <a:extLst>
              <a:ext uri="{FF2B5EF4-FFF2-40B4-BE49-F238E27FC236}">
                <a16:creationId xmlns:a16="http://schemas.microsoft.com/office/drawing/2014/main" id="{496D09D5-E962-E176-CD46-6229CD9D2B32}"/>
              </a:ext>
            </a:extLst>
          </p:cNvPr>
          <p:cNvSpPr/>
          <p:nvPr userDrawn="1"/>
        </p:nvSpPr>
        <p:spPr>
          <a:xfrm>
            <a:off x="22913664" y="0"/>
            <a:ext cx="1473384" cy="121920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pic>
        <p:nvPicPr>
          <p:cNvPr id="37" name="Image 38" descr=" ">
            <a:extLst>
              <a:ext uri="{FF2B5EF4-FFF2-40B4-BE49-F238E27FC236}">
                <a16:creationId xmlns:a16="http://schemas.microsoft.com/office/drawing/2014/main" id="{E5C12931-DDFC-799A-3C67-B72C6CFB0572}"/>
              </a:ext>
            </a:extLst>
          </p:cNvPr>
          <p:cNvPicPr>
            <a:picLocks noChangeAspect="1"/>
          </p:cNvPicPr>
          <p:nvPr userDrawn="1"/>
        </p:nvPicPr>
        <p:blipFill>
          <a:blip r:embed="rId41"/>
          <a:stretch>
            <a:fillRect/>
          </a:stretch>
        </p:blipFill>
        <p:spPr>
          <a:xfrm>
            <a:off x="23167696" y="292100"/>
            <a:ext cx="965321" cy="635000"/>
          </a:xfrm>
          <a:prstGeom prst="rect">
            <a:avLst/>
          </a:prstGeom>
        </p:spPr>
      </p:pic>
      <p:pic>
        <p:nvPicPr>
          <p:cNvPr id="38" name="Image 39" descr=" ">
            <a:extLst>
              <a:ext uri="{FF2B5EF4-FFF2-40B4-BE49-F238E27FC236}">
                <a16:creationId xmlns:a16="http://schemas.microsoft.com/office/drawing/2014/main" id="{5BE53F15-8875-FC88-8D75-FB218E61C950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3167696" y="292100"/>
            <a:ext cx="965321" cy="635000"/>
          </a:xfrm>
          <a:prstGeom prst="rect">
            <a:avLst/>
          </a:prstGeom>
        </p:spPr>
      </p:pic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C5EB40C1-150B-E451-9EEA-EBAF3F3353C1}"/>
              </a:ext>
            </a:extLst>
          </p:cNvPr>
          <p:cNvGrpSpPr/>
          <p:nvPr userDrawn="1"/>
        </p:nvGrpSpPr>
        <p:grpSpPr>
          <a:xfrm>
            <a:off x="1228094" y="1219797"/>
            <a:ext cx="11277003" cy="11277003"/>
            <a:chOff x="1228094" y="1219797"/>
            <a:chExt cx="11277003" cy="11277003"/>
          </a:xfrm>
        </p:grpSpPr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2EB04CB8-A343-D7F4-57F5-8F6D6C6BD3B7}"/>
                </a:ext>
              </a:extLst>
            </p:cNvPr>
            <p:cNvCxnSpPr/>
            <p:nvPr/>
          </p:nvCxnSpPr>
          <p:spPr>
            <a:xfrm>
              <a:off x="1228094" y="6784322"/>
              <a:ext cx="11277003" cy="0"/>
            </a:xfrm>
            <a:prstGeom prst="line">
              <a:avLst/>
            </a:prstGeom>
            <a:ln w="42672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9CE36658-F412-4500-A273-7C1F2B5F2D9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89184" y="6858299"/>
              <a:ext cx="11277003" cy="0"/>
            </a:xfrm>
            <a:prstGeom prst="line">
              <a:avLst/>
            </a:prstGeom>
            <a:ln w="42672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 9">
            <a:extLst>
              <a:ext uri="{FF2B5EF4-FFF2-40B4-BE49-F238E27FC236}">
                <a16:creationId xmlns:a16="http://schemas.microsoft.com/office/drawing/2014/main" id="{19969FC1-07F3-51B2-E964-08721BF95057}"/>
              </a:ext>
            </a:extLst>
          </p:cNvPr>
          <p:cNvSpPr/>
          <p:nvPr userDrawn="1"/>
        </p:nvSpPr>
        <p:spPr>
          <a:xfrm>
            <a:off x="5724715" y="6371829"/>
            <a:ext cx="2214310" cy="834038"/>
          </a:xfrm>
          <a:prstGeom prst="rect">
            <a:avLst/>
          </a:prstGeom>
          <a:solidFill>
            <a:schemeClr val="tx1"/>
          </a:solidFill>
        </p:spPr>
        <p:txBody>
          <a:bodyPr wrap="square" lIns="180000" tIns="108000" rIns="180000" bIns="180000" rtlCol="0">
            <a:spAutoFit/>
          </a:bodyPr>
          <a:lstStyle/>
          <a:p>
            <a:pPr algn="ctr" defTabSz="1485991">
              <a:lnSpc>
                <a:spcPts val="4600"/>
              </a:lnSpc>
            </a:pPr>
            <a:r>
              <a:rPr lang="en-US" sz="3600" dirty="0" err="1">
                <a:solidFill>
                  <a:schemeClr val="bg1"/>
                </a:solidFill>
                <a:latin typeface="Graphik LC Medium" panose="020B0503030202060203" pitchFamily="34" charset="0"/>
              </a:rPr>
              <a:t>Студент</a:t>
            </a:r>
            <a:endParaRPr lang="en-US" sz="3600" dirty="0">
              <a:solidFill>
                <a:schemeClr val="bg1"/>
              </a:solidFill>
              <a:latin typeface="Graphik LC Medium" panose="020B0503030202060203" pitchFamily="34" charset="0"/>
            </a:endParaRP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E25167E0-024D-8330-B32E-784282F2C76B}"/>
              </a:ext>
            </a:extLst>
          </p:cNvPr>
          <p:cNvGrpSpPr/>
          <p:nvPr userDrawn="1"/>
        </p:nvGrpSpPr>
        <p:grpSpPr>
          <a:xfrm>
            <a:off x="7479614" y="7423931"/>
            <a:ext cx="4984018" cy="5059780"/>
            <a:chOff x="-2278729" y="5661811"/>
            <a:chExt cx="693628" cy="704172"/>
          </a:xfrm>
        </p:grpSpPr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71799D0B-6A89-1B20-44EC-BA1DE3C6B616}"/>
                </a:ext>
              </a:extLst>
            </p:cNvPr>
            <p:cNvSpPr/>
            <p:nvPr/>
          </p:nvSpPr>
          <p:spPr>
            <a:xfrm>
              <a:off x="-2218452" y="5661811"/>
              <a:ext cx="574197" cy="704172"/>
            </a:xfrm>
            <a:custGeom>
              <a:avLst/>
              <a:gdLst>
                <a:gd name="connsiteX0" fmla="*/ 548447 w 574197"/>
                <a:gd name="connsiteY0" fmla="*/ 651070 h 704172"/>
                <a:gd name="connsiteX1" fmla="*/ 405772 w 574197"/>
                <a:gd name="connsiteY1" fmla="*/ 166229 h 704172"/>
                <a:gd name="connsiteX2" fmla="*/ 25753 w 574197"/>
                <a:gd name="connsiteY2" fmla="*/ 53109 h 704172"/>
                <a:gd name="connsiteX3" fmla="*/ 168428 w 574197"/>
                <a:gd name="connsiteY3" fmla="*/ 537940 h 704172"/>
                <a:gd name="connsiteX4" fmla="*/ 548447 w 574197"/>
                <a:gd name="connsiteY4" fmla="*/ 651070 h 704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197" h="704172">
                  <a:moveTo>
                    <a:pt x="548447" y="651070"/>
                  </a:moveTo>
                  <a:cubicBezTo>
                    <a:pt x="613988" y="548420"/>
                    <a:pt x="550104" y="331352"/>
                    <a:pt x="405772" y="166229"/>
                  </a:cubicBezTo>
                  <a:cubicBezTo>
                    <a:pt x="261430" y="1106"/>
                    <a:pt x="91294" y="-49538"/>
                    <a:pt x="25753" y="53109"/>
                  </a:cubicBezTo>
                  <a:cubicBezTo>
                    <a:pt x="-39789" y="155749"/>
                    <a:pt x="24086" y="372817"/>
                    <a:pt x="168428" y="537940"/>
                  </a:cubicBezTo>
                  <a:cubicBezTo>
                    <a:pt x="312760" y="703062"/>
                    <a:pt x="482905" y="753710"/>
                    <a:pt x="548447" y="651070"/>
                  </a:cubicBezTo>
                  <a:close/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id="{CDABE462-0C44-802D-BAE4-3BB7268A5D29}"/>
                </a:ext>
              </a:extLst>
            </p:cNvPr>
            <p:cNvSpPr/>
            <p:nvPr/>
          </p:nvSpPr>
          <p:spPr>
            <a:xfrm>
              <a:off x="-2276196" y="5667973"/>
              <a:ext cx="689705" cy="691674"/>
            </a:xfrm>
            <a:custGeom>
              <a:avLst/>
              <a:gdLst>
                <a:gd name="connsiteX0" fmla="*/ 431844 w 689705"/>
                <a:gd name="connsiteY0" fmla="*/ 644642 h 691674"/>
                <a:gd name="connsiteX1" fmla="*/ 678466 w 689705"/>
                <a:gd name="connsiteY1" fmla="*/ 171826 h 691674"/>
                <a:gd name="connsiteX2" fmla="*/ 257861 w 689705"/>
                <a:gd name="connsiteY2" fmla="*/ 47032 h 691674"/>
                <a:gd name="connsiteX3" fmla="*/ 11239 w 689705"/>
                <a:gd name="connsiteY3" fmla="*/ 519848 h 691674"/>
                <a:gd name="connsiteX4" fmla="*/ 431844 w 689705"/>
                <a:gd name="connsiteY4" fmla="*/ 644642 h 691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705" h="691674">
                  <a:moveTo>
                    <a:pt x="431844" y="644642"/>
                  </a:moveTo>
                  <a:cubicBezTo>
                    <a:pt x="616096" y="548540"/>
                    <a:pt x="726510" y="336854"/>
                    <a:pt x="678466" y="171826"/>
                  </a:cubicBezTo>
                  <a:cubicBezTo>
                    <a:pt x="630422" y="6798"/>
                    <a:pt x="442112" y="-49070"/>
                    <a:pt x="257861" y="47032"/>
                  </a:cubicBezTo>
                  <a:cubicBezTo>
                    <a:pt x="73609" y="143134"/>
                    <a:pt x="-36805" y="354820"/>
                    <a:pt x="11239" y="519848"/>
                  </a:cubicBezTo>
                  <a:cubicBezTo>
                    <a:pt x="59284" y="684876"/>
                    <a:pt x="247593" y="740744"/>
                    <a:pt x="431844" y="644642"/>
                  </a:cubicBezTo>
                  <a:close/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id="{039EDDFB-703E-57C4-C192-7F514F38A8A7}"/>
                </a:ext>
              </a:extLst>
            </p:cNvPr>
            <p:cNvSpPr/>
            <p:nvPr/>
          </p:nvSpPr>
          <p:spPr>
            <a:xfrm>
              <a:off x="-2278729" y="6165203"/>
              <a:ext cx="22860" cy="22741"/>
            </a:xfrm>
            <a:custGeom>
              <a:avLst/>
              <a:gdLst>
                <a:gd name="connsiteX0" fmla="*/ 11430 w 22860"/>
                <a:gd name="connsiteY0" fmla="*/ 22741 h 22741"/>
                <a:gd name="connsiteX1" fmla="*/ 22860 w 22860"/>
                <a:gd name="connsiteY1" fmla="*/ 11371 h 22741"/>
                <a:gd name="connsiteX2" fmla="*/ 11430 w 22860"/>
                <a:gd name="connsiteY2" fmla="*/ 0 h 22741"/>
                <a:gd name="connsiteX3" fmla="*/ 0 w 22860"/>
                <a:gd name="connsiteY3" fmla="*/ 11371 h 22741"/>
                <a:gd name="connsiteX4" fmla="*/ 11430 w 22860"/>
                <a:gd name="connsiteY4" fmla="*/ 22741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" h="22741">
                  <a:moveTo>
                    <a:pt x="11430" y="22741"/>
                  </a:moveTo>
                  <a:cubicBezTo>
                    <a:pt x="17745" y="22741"/>
                    <a:pt x="22860" y="17653"/>
                    <a:pt x="22860" y="11371"/>
                  </a:cubicBezTo>
                  <a:cubicBezTo>
                    <a:pt x="22860" y="5088"/>
                    <a:pt x="17745" y="0"/>
                    <a:pt x="11430" y="0"/>
                  </a:cubicBezTo>
                  <a:cubicBezTo>
                    <a:pt x="5115" y="0"/>
                    <a:pt x="0" y="5088"/>
                    <a:pt x="0" y="11371"/>
                  </a:cubicBezTo>
                  <a:cubicBezTo>
                    <a:pt x="0" y="17653"/>
                    <a:pt x="5115" y="22741"/>
                    <a:pt x="11430" y="22741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id="{D30C4074-6523-5CDD-2F02-E4681D1FF062}"/>
                </a:ext>
              </a:extLst>
            </p:cNvPr>
            <p:cNvSpPr/>
            <p:nvPr/>
          </p:nvSpPr>
          <p:spPr>
            <a:xfrm>
              <a:off x="-1607960" y="5829623"/>
              <a:ext cx="22859" cy="22741"/>
            </a:xfrm>
            <a:custGeom>
              <a:avLst/>
              <a:gdLst>
                <a:gd name="connsiteX0" fmla="*/ 11430 w 22859"/>
                <a:gd name="connsiteY0" fmla="*/ 22742 h 22741"/>
                <a:gd name="connsiteX1" fmla="*/ 22860 w 22859"/>
                <a:gd name="connsiteY1" fmla="*/ 11371 h 22741"/>
                <a:gd name="connsiteX2" fmla="*/ 11430 w 22859"/>
                <a:gd name="connsiteY2" fmla="*/ 0 h 22741"/>
                <a:gd name="connsiteX3" fmla="*/ 0 w 22859"/>
                <a:gd name="connsiteY3" fmla="*/ 11371 h 22741"/>
                <a:gd name="connsiteX4" fmla="*/ 11430 w 22859"/>
                <a:gd name="connsiteY4" fmla="*/ 22742 h 22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9" h="22741">
                  <a:moveTo>
                    <a:pt x="11430" y="22742"/>
                  </a:moveTo>
                  <a:cubicBezTo>
                    <a:pt x="17745" y="22742"/>
                    <a:pt x="22860" y="17653"/>
                    <a:pt x="22860" y="11371"/>
                  </a:cubicBezTo>
                  <a:cubicBezTo>
                    <a:pt x="22860" y="5088"/>
                    <a:pt x="17745" y="0"/>
                    <a:pt x="11430" y="0"/>
                  </a:cubicBezTo>
                  <a:cubicBezTo>
                    <a:pt x="5115" y="0"/>
                    <a:pt x="0" y="5088"/>
                    <a:pt x="0" y="11371"/>
                  </a:cubicBezTo>
                  <a:cubicBezTo>
                    <a:pt x="0" y="17653"/>
                    <a:pt x="5115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w="25400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dirty="0">
                <a:latin typeface="Graphik LCG" panose="020B0503030202060203" pitchFamily="34" charset="0"/>
              </a:endParaRPr>
            </a:p>
          </p:txBody>
        </p:sp>
      </p:grpSp>
      <p:sp>
        <p:nvSpPr>
          <p:cNvPr id="51" name="Text 11">
            <a:extLst>
              <a:ext uri="{FF2B5EF4-FFF2-40B4-BE49-F238E27FC236}">
                <a16:creationId xmlns:a16="http://schemas.microsoft.com/office/drawing/2014/main" id="{E9471C3B-7935-50D3-1E85-A279AB83C7FA}"/>
              </a:ext>
            </a:extLst>
          </p:cNvPr>
          <p:cNvSpPr/>
          <p:nvPr userDrawn="1"/>
        </p:nvSpPr>
        <p:spPr>
          <a:xfrm>
            <a:off x="8917273" y="9577583"/>
            <a:ext cx="2019552" cy="752477"/>
          </a:xfrm>
          <a:prstGeom prst="rect">
            <a:avLst/>
          </a:prstGeom>
          <a:solidFill>
            <a:schemeClr val="tx1"/>
          </a:solidFill>
        </p:spPr>
        <p:txBody>
          <a:bodyPr wrap="square" lIns="180000" tIns="108000" rIns="180000" bIns="180000" rtlCol="0">
            <a:spAutoFit/>
          </a:bodyPr>
          <a:lstStyle/>
          <a:p>
            <a:pPr algn="ctr" defTabSz="1485991"/>
            <a:r>
              <a:rPr lang="ru-RU" sz="3000" dirty="0">
                <a:solidFill>
                  <a:schemeClr val="accent4"/>
                </a:solidFill>
                <a:latin typeface="Graphik LC Regular" panose="020B0503030202060203" pitchFamily="34" charset="0"/>
              </a:rPr>
              <a:t>город</a:t>
            </a:r>
            <a:endParaRPr lang="en-US" sz="3000" dirty="0">
              <a:solidFill>
                <a:schemeClr val="accent4"/>
              </a:solidFill>
              <a:latin typeface="Graphik LC Regular" panose="020B0503030202060203" pitchFamily="34" charset="0"/>
            </a:endParaRPr>
          </a:p>
        </p:txBody>
      </p:sp>
      <p:sp>
        <p:nvSpPr>
          <p:cNvPr id="53" name="Текст 14">
            <a:extLst>
              <a:ext uri="{FF2B5EF4-FFF2-40B4-BE49-F238E27FC236}">
                <a16:creationId xmlns:a16="http://schemas.microsoft.com/office/drawing/2014/main" id="{B5BD268E-75F3-EB19-14FD-0D2CDF167C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97349" y="9258300"/>
            <a:ext cx="6583528" cy="5432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dirty="0" smtClean="0">
                <a:solidFill>
                  <a:schemeClr val="accent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54" name="Текст 55">
            <a:extLst>
              <a:ext uri="{FF2B5EF4-FFF2-40B4-BE49-F238E27FC236}">
                <a16:creationId xmlns:a16="http://schemas.microsoft.com/office/drawing/2014/main" id="{1D9C7C13-8A61-683C-E9C6-FF0F6FC2F8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4797349" y="9956800"/>
            <a:ext cx="8370347" cy="25205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</a:t>
            </a:r>
            <a:br>
              <a:rPr lang="ru-RU" dirty="0"/>
            </a:br>
            <a:r>
              <a:rPr lang="ru-RU" dirty="0"/>
              <a:t>или проверить  чей-то готовый вывод альтернативным путем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10F02E3-518D-379F-466C-395FEE04E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76404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 во весь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21">
            <a:extLst>
              <a:ext uri="{FF2B5EF4-FFF2-40B4-BE49-F238E27FC236}">
                <a16:creationId xmlns:a16="http://schemas.microsoft.com/office/drawing/2014/main" id="{18FF4AD4-042C-550F-D8EA-1987D53B1FD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4387049" cy="137160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4" name="Shape 0">
            <a:extLst>
              <a:ext uri="{FF2B5EF4-FFF2-40B4-BE49-F238E27FC236}">
                <a16:creationId xmlns:a16="http://schemas.microsoft.com/office/drawing/2014/main" id="{ACBEFE49-77FF-2A15-AA48-1FE9583D3BEA}"/>
              </a:ext>
            </a:extLst>
          </p:cNvPr>
          <p:cNvSpPr/>
          <p:nvPr userDrawn="1"/>
        </p:nvSpPr>
        <p:spPr>
          <a:xfrm>
            <a:off x="22913664" y="0"/>
            <a:ext cx="1473384" cy="121920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pic>
        <p:nvPicPr>
          <p:cNvPr id="8" name="Image 1" descr=" ">
            <a:extLst>
              <a:ext uri="{FF2B5EF4-FFF2-40B4-BE49-F238E27FC236}">
                <a16:creationId xmlns:a16="http://schemas.microsoft.com/office/drawing/2014/main" id="{B70EE149-2153-EB80-A093-D3C8E910F2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167696" y="292100"/>
            <a:ext cx="965321" cy="635000"/>
          </a:xfrm>
          <a:prstGeom prst="rect">
            <a:avLst/>
          </a:prstGeom>
        </p:spPr>
      </p:pic>
      <p:pic>
        <p:nvPicPr>
          <p:cNvPr id="9" name="Image 2" descr=" ">
            <a:extLst>
              <a:ext uri="{FF2B5EF4-FFF2-40B4-BE49-F238E27FC236}">
                <a16:creationId xmlns:a16="http://schemas.microsoft.com/office/drawing/2014/main" id="{6CD3999F-4908-D8A7-C089-C614CB55AE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67696" y="292100"/>
            <a:ext cx="965321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977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алерея фото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Рисунок 21">
            <a:extLst>
              <a:ext uri="{FF2B5EF4-FFF2-40B4-BE49-F238E27FC236}">
                <a16:creationId xmlns:a16="http://schemas.microsoft.com/office/drawing/2014/main" id="{621714A5-79C2-C782-3E23-1418EF9EAC8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62482" y="1219200"/>
            <a:ext cx="7062083" cy="54483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18" name="Рисунок 21">
            <a:extLst>
              <a:ext uri="{FF2B5EF4-FFF2-40B4-BE49-F238E27FC236}">
                <a16:creationId xmlns:a16="http://schemas.microsoft.com/office/drawing/2014/main" id="{038ECA76-5AE2-605F-CF2F-F381F16536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105613" y="1219200"/>
            <a:ext cx="7062083" cy="54483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19" name="Рисунок 21">
            <a:extLst>
              <a:ext uri="{FF2B5EF4-FFF2-40B4-BE49-F238E27FC236}">
                <a16:creationId xmlns:a16="http://schemas.microsoft.com/office/drawing/2014/main" id="{F5390824-9B0F-4160-E900-4768C59C92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9827178" y="7048500"/>
            <a:ext cx="3340518" cy="54483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0" name="Рисунок 21">
            <a:extLst>
              <a:ext uri="{FF2B5EF4-FFF2-40B4-BE49-F238E27FC236}">
                <a16:creationId xmlns:a16="http://schemas.microsoft.com/office/drawing/2014/main" id="{E50C221D-4267-46E7-9A37-0DD244DBA22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62483" y="7048500"/>
            <a:ext cx="10783648" cy="54483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1" name="Рисунок 21">
            <a:extLst>
              <a:ext uri="{FF2B5EF4-FFF2-40B4-BE49-F238E27FC236}">
                <a16:creationId xmlns:a16="http://schemas.microsoft.com/office/drawing/2014/main" id="{0EBEE802-50B7-2162-FE32-7B59C8EA543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219352" y="7048500"/>
            <a:ext cx="7062083" cy="54483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16" name="Рисунок 21">
            <a:extLst>
              <a:ext uri="{FF2B5EF4-FFF2-40B4-BE49-F238E27FC236}">
                <a16:creationId xmlns:a16="http://schemas.microsoft.com/office/drawing/2014/main" id="{E5070C3C-FCDC-E7D9-EA45-6BDFDB8B99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40918" y="1219200"/>
            <a:ext cx="3340518" cy="54483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11" name="Рисунок 21">
            <a:extLst>
              <a:ext uri="{FF2B5EF4-FFF2-40B4-BE49-F238E27FC236}">
                <a16:creationId xmlns:a16="http://schemas.microsoft.com/office/drawing/2014/main" id="{18FF4AD4-042C-550F-D8EA-1987D53B1FD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19353" y="1219200"/>
            <a:ext cx="3340518" cy="54483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13" name="Shape 0">
            <a:extLst>
              <a:ext uri="{FF2B5EF4-FFF2-40B4-BE49-F238E27FC236}">
                <a16:creationId xmlns:a16="http://schemas.microsoft.com/office/drawing/2014/main" id="{BE641BA7-FBBF-D326-2CFE-9D99E6AEF26B}"/>
              </a:ext>
            </a:extLst>
          </p:cNvPr>
          <p:cNvSpPr/>
          <p:nvPr userDrawn="1"/>
        </p:nvSpPr>
        <p:spPr>
          <a:xfrm>
            <a:off x="21694311" y="1219200"/>
            <a:ext cx="1473384" cy="1219200"/>
          </a:xfrm>
          <a:prstGeom prst="rect">
            <a:avLst/>
          </a:prstGeom>
          <a:solidFill>
            <a:srgbClr val="141414">
              <a:alpha val="100000"/>
            </a:srgbClr>
          </a:solidFill>
          <a:ln/>
        </p:spPr>
      </p:sp>
      <p:pic>
        <p:nvPicPr>
          <p:cNvPr id="14" name="Image 7" descr=" ">
            <a:extLst>
              <a:ext uri="{FF2B5EF4-FFF2-40B4-BE49-F238E27FC236}">
                <a16:creationId xmlns:a16="http://schemas.microsoft.com/office/drawing/2014/main" id="{1FA63C20-E566-4B87-4398-0A084EF92E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948343" y="1511300"/>
            <a:ext cx="965321" cy="635000"/>
          </a:xfrm>
          <a:prstGeom prst="rect">
            <a:avLst/>
          </a:prstGeom>
        </p:spPr>
      </p:pic>
      <p:pic>
        <p:nvPicPr>
          <p:cNvPr id="15" name="Image 8" descr=" ">
            <a:extLst>
              <a:ext uri="{FF2B5EF4-FFF2-40B4-BE49-F238E27FC236}">
                <a16:creationId xmlns:a16="http://schemas.microsoft.com/office/drawing/2014/main" id="{14992C04-C298-571C-48BE-20507BBB5B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48343" y="1511300"/>
            <a:ext cx="965321" cy="635000"/>
          </a:xfrm>
          <a:prstGeom prst="rect">
            <a:avLst/>
          </a:prstGeom>
        </p:spPr>
      </p:pic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A650453D-51B0-2548-A13E-722135E61F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42255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ноут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DAEF54D6-C4D4-F7EC-F6F5-0F5A6536EB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10" name="Shape 0">
            <a:extLst>
              <a:ext uri="{FF2B5EF4-FFF2-40B4-BE49-F238E27FC236}">
                <a16:creationId xmlns:a16="http://schemas.microsoft.com/office/drawing/2014/main" id="{3B903C9F-FB44-7C7B-C487-4DE1D8D69083}"/>
              </a:ext>
            </a:extLst>
          </p:cNvPr>
          <p:cNvSpPr/>
          <p:nvPr userDrawn="1"/>
        </p:nvSpPr>
        <p:spPr>
          <a:xfrm>
            <a:off x="0" y="0"/>
            <a:ext cx="10605826" cy="13716000"/>
          </a:xfrm>
          <a:prstGeom prst="rect">
            <a:avLst/>
          </a:prstGeom>
          <a:solidFill>
            <a:schemeClr val="bg1"/>
          </a:solidFill>
          <a:ln/>
        </p:spPr>
      </p:sp>
      <p:sp>
        <p:nvSpPr>
          <p:cNvPr id="11" name="Текст 7">
            <a:extLst>
              <a:ext uri="{FF2B5EF4-FFF2-40B4-BE49-F238E27FC236}">
                <a16:creationId xmlns:a16="http://schemas.microsoft.com/office/drawing/2014/main" id="{881E9D9C-B6DD-D838-6EE4-D7303C89E1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817780"/>
            <a:ext cx="8667598" cy="230832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solidFill>
                  <a:schemeClr val="tx1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8CEAD1D2-656F-828B-6206-6C77A8CB18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92848" y="4139603"/>
            <a:ext cx="7246892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939BDB43-0876-D6E2-2015-32A3B73D9F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792848" y="4749203"/>
            <a:ext cx="7246892" cy="17022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4" name="Текст 55">
            <a:extLst>
              <a:ext uri="{FF2B5EF4-FFF2-40B4-BE49-F238E27FC236}">
                <a16:creationId xmlns:a16="http://schemas.microsoft.com/office/drawing/2014/main" id="{B350CE25-128E-CFCA-F2C2-1A2A8AF65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92848" y="7169415"/>
            <a:ext cx="7246892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5" name="Текст 55">
            <a:extLst>
              <a:ext uri="{FF2B5EF4-FFF2-40B4-BE49-F238E27FC236}">
                <a16:creationId xmlns:a16="http://schemas.microsoft.com/office/drawing/2014/main" id="{EB27B958-1B23-B530-051A-EA5B3181B44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92848" y="7779015"/>
            <a:ext cx="7246892" cy="17022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6" name="Текст 55">
            <a:extLst>
              <a:ext uri="{FF2B5EF4-FFF2-40B4-BE49-F238E27FC236}">
                <a16:creationId xmlns:a16="http://schemas.microsoft.com/office/drawing/2014/main" id="{9C53A9A6-35A5-6663-FFBF-70EBFD2957C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92848" y="10199227"/>
            <a:ext cx="7246892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E63511CA-F580-9C1D-688A-E392FCC8732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92848" y="10808827"/>
            <a:ext cx="7246892" cy="17022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468B6D1-296F-DE46-3DC6-3F27EB651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D7F37AB1-2810-6D86-3EBB-BBDAF69D06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/>
          <a:stretch/>
        </p:blipFill>
        <p:spPr>
          <a:xfrm>
            <a:off x="11616489" y="2028326"/>
            <a:ext cx="17779850" cy="10774058"/>
          </a:xfrm>
          <a:prstGeom prst="rect">
            <a:avLst/>
          </a:prstGeom>
        </p:spPr>
      </p:pic>
      <p:sp>
        <p:nvSpPr>
          <p:cNvPr id="56" name="Рисунок 55">
            <a:extLst>
              <a:ext uri="{FF2B5EF4-FFF2-40B4-BE49-F238E27FC236}">
                <a16:creationId xmlns:a16="http://schemas.microsoft.com/office/drawing/2014/main" id="{9F8C878A-FF64-2076-7C38-1A05BDF2CBA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3405136" y="2392632"/>
            <a:ext cx="14202555" cy="9330046"/>
          </a:xfrm>
          <a:custGeom>
            <a:avLst/>
            <a:gdLst>
              <a:gd name="connsiteX0" fmla="*/ 188627 w 14202555"/>
              <a:gd name="connsiteY0" fmla="*/ 0 h 9260469"/>
              <a:gd name="connsiteX1" fmla="*/ 6189211 w 14202555"/>
              <a:gd name="connsiteY1" fmla="*/ 0 h 9260469"/>
              <a:gd name="connsiteX2" fmla="*/ 6233595 w 14202555"/>
              <a:gd name="connsiteY2" fmla="*/ 44522 h 9260469"/>
              <a:gd name="connsiteX3" fmla="*/ 6233595 w 14202555"/>
              <a:gd name="connsiteY3" fmla="*/ 211478 h 9260469"/>
              <a:gd name="connsiteX4" fmla="*/ 6333459 w 14202555"/>
              <a:gd name="connsiteY4" fmla="*/ 311650 h 9260469"/>
              <a:gd name="connsiteX5" fmla="*/ 7869111 w 14202555"/>
              <a:gd name="connsiteY5" fmla="*/ 311650 h 9260469"/>
              <a:gd name="connsiteX6" fmla="*/ 7968971 w 14202555"/>
              <a:gd name="connsiteY6" fmla="*/ 211478 h 9260469"/>
              <a:gd name="connsiteX7" fmla="*/ 7968971 w 14202555"/>
              <a:gd name="connsiteY7" fmla="*/ 44522 h 9260469"/>
              <a:gd name="connsiteX8" fmla="*/ 8013355 w 14202555"/>
              <a:gd name="connsiteY8" fmla="*/ 0 h 9260469"/>
              <a:gd name="connsiteX9" fmla="*/ 14013895 w 14202555"/>
              <a:gd name="connsiteY9" fmla="*/ 0 h 9260469"/>
              <a:gd name="connsiteX10" fmla="*/ 14202555 w 14202555"/>
              <a:gd name="connsiteY10" fmla="*/ 189217 h 9260469"/>
              <a:gd name="connsiteX11" fmla="*/ 14202555 w 14202555"/>
              <a:gd name="connsiteY11" fmla="*/ 9260469 h 9260469"/>
              <a:gd name="connsiteX12" fmla="*/ 0 w 14202555"/>
              <a:gd name="connsiteY12" fmla="*/ 9260469 h 9260469"/>
              <a:gd name="connsiteX13" fmla="*/ 0 w 14202555"/>
              <a:gd name="connsiteY13" fmla="*/ 189217 h 9260469"/>
              <a:gd name="connsiteX14" fmla="*/ 188627 w 14202555"/>
              <a:gd name="connsiteY14" fmla="*/ 0 h 926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02555" h="9260469">
                <a:moveTo>
                  <a:pt x="188627" y="0"/>
                </a:moveTo>
                <a:lnTo>
                  <a:pt x="6189211" y="0"/>
                </a:lnTo>
                <a:cubicBezTo>
                  <a:pt x="6213727" y="0"/>
                  <a:pt x="6233595" y="19933"/>
                  <a:pt x="6233595" y="44522"/>
                </a:cubicBezTo>
                <a:lnTo>
                  <a:pt x="6233595" y="211478"/>
                </a:lnTo>
                <a:cubicBezTo>
                  <a:pt x="6233595" y="266802"/>
                  <a:pt x="6278303" y="311650"/>
                  <a:pt x="6333459" y="311650"/>
                </a:cubicBezTo>
                <a:lnTo>
                  <a:pt x="7869111" y="311650"/>
                </a:lnTo>
                <a:cubicBezTo>
                  <a:pt x="7924263" y="311650"/>
                  <a:pt x="7968971" y="266802"/>
                  <a:pt x="7968971" y="211478"/>
                </a:cubicBezTo>
                <a:lnTo>
                  <a:pt x="7968971" y="44522"/>
                </a:lnTo>
                <a:cubicBezTo>
                  <a:pt x="7968971" y="19933"/>
                  <a:pt x="7988839" y="0"/>
                  <a:pt x="8013355" y="0"/>
                </a:cubicBezTo>
                <a:lnTo>
                  <a:pt x="14013895" y="0"/>
                </a:lnTo>
                <a:cubicBezTo>
                  <a:pt x="14118135" y="0"/>
                  <a:pt x="14202555" y="84715"/>
                  <a:pt x="14202555" y="189217"/>
                </a:cubicBezTo>
                <a:lnTo>
                  <a:pt x="14202555" y="9260469"/>
                </a:lnTo>
                <a:lnTo>
                  <a:pt x="0" y="9260469"/>
                </a:lnTo>
                <a:lnTo>
                  <a:pt x="0" y="189217"/>
                </a:lnTo>
                <a:cubicBezTo>
                  <a:pt x="0" y="84715"/>
                  <a:pt x="84452" y="0"/>
                  <a:pt x="18862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4249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 userDrawn="1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ноут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A650453D-51B0-2548-A13E-722135E61F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81E88774-3C0B-2016-ECE8-62FC312792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E49062-B55F-E80A-77C1-8902F8ABD7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/>
          <a:stretch/>
        </p:blipFill>
        <p:spPr>
          <a:xfrm>
            <a:off x="2624245" y="1204913"/>
            <a:ext cx="19138684" cy="11597471"/>
          </a:xfrm>
          <a:prstGeom prst="rect">
            <a:avLst/>
          </a:prstGeom>
        </p:spPr>
      </p:pic>
      <p:sp>
        <p:nvSpPr>
          <p:cNvPr id="5" name="Рисунок 4">
            <a:extLst>
              <a:ext uri="{FF2B5EF4-FFF2-40B4-BE49-F238E27FC236}">
                <a16:creationId xmlns:a16="http://schemas.microsoft.com/office/drawing/2014/main" id="{EA0B8A73-94F2-7973-138B-BD4B016623C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574760" y="1590805"/>
            <a:ext cx="15237654" cy="9911155"/>
          </a:xfrm>
          <a:custGeom>
            <a:avLst/>
            <a:gdLst>
              <a:gd name="connsiteX0" fmla="*/ 188627 w 14202555"/>
              <a:gd name="connsiteY0" fmla="*/ 0 h 9260469"/>
              <a:gd name="connsiteX1" fmla="*/ 6189211 w 14202555"/>
              <a:gd name="connsiteY1" fmla="*/ 0 h 9260469"/>
              <a:gd name="connsiteX2" fmla="*/ 6233595 w 14202555"/>
              <a:gd name="connsiteY2" fmla="*/ 44522 h 9260469"/>
              <a:gd name="connsiteX3" fmla="*/ 6233595 w 14202555"/>
              <a:gd name="connsiteY3" fmla="*/ 211478 h 9260469"/>
              <a:gd name="connsiteX4" fmla="*/ 6333459 w 14202555"/>
              <a:gd name="connsiteY4" fmla="*/ 311650 h 9260469"/>
              <a:gd name="connsiteX5" fmla="*/ 7869111 w 14202555"/>
              <a:gd name="connsiteY5" fmla="*/ 311650 h 9260469"/>
              <a:gd name="connsiteX6" fmla="*/ 7968971 w 14202555"/>
              <a:gd name="connsiteY6" fmla="*/ 211478 h 9260469"/>
              <a:gd name="connsiteX7" fmla="*/ 7968971 w 14202555"/>
              <a:gd name="connsiteY7" fmla="*/ 44522 h 9260469"/>
              <a:gd name="connsiteX8" fmla="*/ 8013355 w 14202555"/>
              <a:gd name="connsiteY8" fmla="*/ 0 h 9260469"/>
              <a:gd name="connsiteX9" fmla="*/ 14013895 w 14202555"/>
              <a:gd name="connsiteY9" fmla="*/ 0 h 9260469"/>
              <a:gd name="connsiteX10" fmla="*/ 14202555 w 14202555"/>
              <a:gd name="connsiteY10" fmla="*/ 189217 h 9260469"/>
              <a:gd name="connsiteX11" fmla="*/ 14202555 w 14202555"/>
              <a:gd name="connsiteY11" fmla="*/ 9260469 h 9260469"/>
              <a:gd name="connsiteX12" fmla="*/ 0 w 14202555"/>
              <a:gd name="connsiteY12" fmla="*/ 9260469 h 9260469"/>
              <a:gd name="connsiteX13" fmla="*/ 0 w 14202555"/>
              <a:gd name="connsiteY13" fmla="*/ 189217 h 9260469"/>
              <a:gd name="connsiteX14" fmla="*/ 188627 w 14202555"/>
              <a:gd name="connsiteY14" fmla="*/ 0 h 926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02555" h="9260469">
                <a:moveTo>
                  <a:pt x="188627" y="0"/>
                </a:moveTo>
                <a:lnTo>
                  <a:pt x="6189211" y="0"/>
                </a:lnTo>
                <a:cubicBezTo>
                  <a:pt x="6213727" y="0"/>
                  <a:pt x="6233595" y="19933"/>
                  <a:pt x="6233595" y="44522"/>
                </a:cubicBezTo>
                <a:lnTo>
                  <a:pt x="6233595" y="211478"/>
                </a:lnTo>
                <a:cubicBezTo>
                  <a:pt x="6233595" y="266802"/>
                  <a:pt x="6278303" y="311650"/>
                  <a:pt x="6333459" y="311650"/>
                </a:cubicBezTo>
                <a:lnTo>
                  <a:pt x="7869111" y="311650"/>
                </a:lnTo>
                <a:cubicBezTo>
                  <a:pt x="7924263" y="311650"/>
                  <a:pt x="7968971" y="266802"/>
                  <a:pt x="7968971" y="211478"/>
                </a:cubicBezTo>
                <a:lnTo>
                  <a:pt x="7968971" y="44522"/>
                </a:lnTo>
                <a:cubicBezTo>
                  <a:pt x="7968971" y="19933"/>
                  <a:pt x="7988839" y="0"/>
                  <a:pt x="8013355" y="0"/>
                </a:cubicBezTo>
                <a:lnTo>
                  <a:pt x="14013895" y="0"/>
                </a:lnTo>
                <a:cubicBezTo>
                  <a:pt x="14118135" y="0"/>
                  <a:pt x="14202555" y="84715"/>
                  <a:pt x="14202555" y="189217"/>
                </a:cubicBezTo>
                <a:lnTo>
                  <a:pt x="14202555" y="9260469"/>
                </a:lnTo>
                <a:lnTo>
                  <a:pt x="0" y="9260469"/>
                </a:lnTo>
                <a:lnTo>
                  <a:pt x="0" y="189217"/>
                </a:lnTo>
                <a:cubicBezTo>
                  <a:pt x="0" y="84715"/>
                  <a:pt x="84452" y="0"/>
                  <a:pt x="18862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72224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ноут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A650453D-51B0-2548-A13E-722135E61F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81E88774-3C0B-2016-ECE8-62FC312792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EDF46C2-15E0-0432-F57A-B48A091936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/>
          <a:stretch/>
        </p:blipFill>
        <p:spPr>
          <a:xfrm>
            <a:off x="7176494" y="2028326"/>
            <a:ext cx="17779850" cy="10774058"/>
          </a:xfrm>
          <a:prstGeom prst="rect">
            <a:avLst/>
          </a:prstGeom>
        </p:spPr>
      </p:pic>
      <p:sp>
        <p:nvSpPr>
          <p:cNvPr id="7" name="Рисунок 6">
            <a:extLst>
              <a:ext uri="{FF2B5EF4-FFF2-40B4-BE49-F238E27FC236}">
                <a16:creationId xmlns:a16="http://schemas.microsoft.com/office/drawing/2014/main" id="{E70F8168-B13A-1453-7384-97AFBDDD8C1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965141" y="2392632"/>
            <a:ext cx="14202555" cy="9330046"/>
          </a:xfrm>
          <a:custGeom>
            <a:avLst/>
            <a:gdLst>
              <a:gd name="connsiteX0" fmla="*/ 188627 w 14202555"/>
              <a:gd name="connsiteY0" fmla="*/ 0 h 9260469"/>
              <a:gd name="connsiteX1" fmla="*/ 6189211 w 14202555"/>
              <a:gd name="connsiteY1" fmla="*/ 0 h 9260469"/>
              <a:gd name="connsiteX2" fmla="*/ 6233595 w 14202555"/>
              <a:gd name="connsiteY2" fmla="*/ 44522 h 9260469"/>
              <a:gd name="connsiteX3" fmla="*/ 6233595 w 14202555"/>
              <a:gd name="connsiteY3" fmla="*/ 211478 h 9260469"/>
              <a:gd name="connsiteX4" fmla="*/ 6333459 w 14202555"/>
              <a:gd name="connsiteY4" fmla="*/ 311650 h 9260469"/>
              <a:gd name="connsiteX5" fmla="*/ 7869111 w 14202555"/>
              <a:gd name="connsiteY5" fmla="*/ 311650 h 9260469"/>
              <a:gd name="connsiteX6" fmla="*/ 7968971 w 14202555"/>
              <a:gd name="connsiteY6" fmla="*/ 211478 h 9260469"/>
              <a:gd name="connsiteX7" fmla="*/ 7968971 w 14202555"/>
              <a:gd name="connsiteY7" fmla="*/ 44522 h 9260469"/>
              <a:gd name="connsiteX8" fmla="*/ 8013355 w 14202555"/>
              <a:gd name="connsiteY8" fmla="*/ 0 h 9260469"/>
              <a:gd name="connsiteX9" fmla="*/ 14013895 w 14202555"/>
              <a:gd name="connsiteY9" fmla="*/ 0 h 9260469"/>
              <a:gd name="connsiteX10" fmla="*/ 14202555 w 14202555"/>
              <a:gd name="connsiteY10" fmla="*/ 189217 h 9260469"/>
              <a:gd name="connsiteX11" fmla="*/ 14202555 w 14202555"/>
              <a:gd name="connsiteY11" fmla="*/ 9260469 h 9260469"/>
              <a:gd name="connsiteX12" fmla="*/ 0 w 14202555"/>
              <a:gd name="connsiteY12" fmla="*/ 9260469 h 9260469"/>
              <a:gd name="connsiteX13" fmla="*/ 0 w 14202555"/>
              <a:gd name="connsiteY13" fmla="*/ 189217 h 9260469"/>
              <a:gd name="connsiteX14" fmla="*/ 188627 w 14202555"/>
              <a:gd name="connsiteY14" fmla="*/ 0 h 926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02555" h="9260469">
                <a:moveTo>
                  <a:pt x="188627" y="0"/>
                </a:moveTo>
                <a:lnTo>
                  <a:pt x="6189211" y="0"/>
                </a:lnTo>
                <a:cubicBezTo>
                  <a:pt x="6213727" y="0"/>
                  <a:pt x="6233595" y="19933"/>
                  <a:pt x="6233595" y="44522"/>
                </a:cubicBezTo>
                <a:lnTo>
                  <a:pt x="6233595" y="211478"/>
                </a:lnTo>
                <a:cubicBezTo>
                  <a:pt x="6233595" y="266802"/>
                  <a:pt x="6278303" y="311650"/>
                  <a:pt x="6333459" y="311650"/>
                </a:cubicBezTo>
                <a:lnTo>
                  <a:pt x="7869111" y="311650"/>
                </a:lnTo>
                <a:cubicBezTo>
                  <a:pt x="7924263" y="311650"/>
                  <a:pt x="7968971" y="266802"/>
                  <a:pt x="7968971" y="211478"/>
                </a:cubicBezTo>
                <a:lnTo>
                  <a:pt x="7968971" y="44522"/>
                </a:lnTo>
                <a:cubicBezTo>
                  <a:pt x="7968971" y="19933"/>
                  <a:pt x="7988839" y="0"/>
                  <a:pt x="8013355" y="0"/>
                </a:cubicBezTo>
                <a:lnTo>
                  <a:pt x="14013895" y="0"/>
                </a:lnTo>
                <a:cubicBezTo>
                  <a:pt x="14118135" y="0"/>
                  <a:pt x="14202555" y="84715"/>
                  <a:pt x="14202555" y="189217"/>
                </a:cubicBezTo>
                <a:lnTo>
                  <a:pt x="14202555" y="9260469"/>
                </a:lnTo>
                <a:lnTo>
                  <a:pt x="0" y="9260469"/>
                </a:lnTo>
                <a:lnTo>
                  <a:pt x="0" y="189217"/>
                </a:lnTo>
                <a:cubicBezTo>
                  <a:pt x="0" y="84715"/>
                  <a:pt x="84452" y="0"/>
                  <a:pt x="18862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E22C386F-4191-0092-AEEB-4CC304B9B8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2028326"/>
            <a:ext cx="7124547" cy="205184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7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8000"/>
              </a:lnSpc>
              <a:spcBef>
                <a:spcPct val="0"/>
              </a:spcBef>
            </a:pPr>
            <a:r>
              <a:rPr lang="ru-RU" dirty="0"/>
              <a:t>Небольшой</a:t>
            </a:r>
            <a:br>
              <a:rPr lang="ru-RU" dirty="0"/>
            </a:br>
            <a:r>
              <a:rPr lang="ru-RU" dirty="0"/>
              <a:t>заголовок</a:t>
            </a:r>
          </a:p>
        </p:txBody>
      </p:sp>
      <p:sp>
        <p:nvSpPr>
          <p:cNvPr id="9" name="Текст 55">
            <a:extLst>
              <a:ext uri="{FF2B5EF4-FFF2-40B4-BE49-F238E27FC236}">
                <a16:creationId xmlns:a16="http://schemas.microsoft.com/office/drawing/2014/main" id="{534020AA-59FB-BE7E-7DFC-18F05AA218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19353" y="4821203"/>
            <a:ext cx="6602033" cy="17022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bg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</p:spTree>
    <p:extLst>
      <p:ext uri="{BB962C8B-B14F-4D97-AF65-F5344CB8AC3E}">
        <p14:creationId xmlns:p14="http://schemas.microsoft.com/office/powerpoint/2010/main" val="7194505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ноут_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D6838AC-8E76-7CA5-AE3E-FAC29AE59EBD}"/>
              </a:ext>
            </a:extLst>
          </p:cNvPr>
          <p:cNvSpPr/>
          <p:nvPr userDrawn="1"/>
        </p:nvSpPr>
        <p:spPr>
          <a:xfrm>
            <a:off x="1212850" y="1204913"/>
            <a:ext cx="15287914" cy="11306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A650453D-51B0-2548-A13E-722135E61F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81E88774-3C0B-2016-ECE8-62FC312792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6FF5482-F5E3-71CA-78C2-8F09EE96F7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1705497" y="2537113"/>
            <a:ext cx="14261056" cy="8641774"/>
          </a:xfrm>
          <a:prstGeom prst="rect">
            <a:avLst/>
          </a:prstGeom>
        </p:spPr>
      </p:pic>
      <p:sp>
        <p:nvSpPr>
          <p:cNvPr id="7" name="Рисунок 6">
            <a:extLst>
              <a:ext uri="{FF2B5EF4-FFF2-40B4-BE49-F238E27FC236}">
                <a16:creationId xmlns:a16="http://schemas.microsoft.com/office/drawing/2014/main" id="{E70F8168-B13A-1453-7384-97AFBDDD8C1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159713" y="2839852"/>
            <a:ext cx="11391740" cy="7464495"/>
          </a:xfrm>
          <a:custGeom>
            <a:avLst/>
            <a:gdLst>
              <a:gd name="connsiteX0" fmla="*/ 188627 w 14202555"/>
              <a:gd name="connsiteY0" fmla="*/ 0 h 9260469"/>
              <a:gd name="connsiteX1" fmla="*/ 6189211 w 14202555"/>
              <a:gd name="connsiteY1" fmla="*/ 0 h 9260469"/>
              <a:gd name="connsiteX2" fmla="*/ 6233595 w 14202555"/>
              <a:gd name="connsiteY2" fmla="*/ 44522 h 9260469"/>
              <a:gd name="connsiteX3" fmla="*/ 6233595 w 14202555"/>
              <a:gd name="connsiteY3" fmla="*/ 211478 h 9260469"/>
              <a:gd name="connsiteX4" fmla="*/ 6333459 w 14202555"/>
              <a:gd name="connsiteY4" fmla="*/ 311650 h 9260469"/>
              <a:gd name="connsiteX5" fmla="*/ 7869111 w 14202555"/>
              <a:gd name="connsiteY5" fmla="*/ 311650 h 9260469"/>
              <a:gd name="connsiteX6" fmla="*/ 7968971 w 14202555"/>
              <a:gd name="connsiteY6" fmla="*/ 211478 h 9260469"/>
              <a:gd name="connsiteX7" fmla="*/ 7968971 w 14202555"/>
              <a:gd name="connsiteY7" fmla="*/ 44522 h 9260469"/>
              <a:gd name="connsiteX8" fmla="*/ 8013355 w 14202555"/>
              <a:gd name="connsiteY8" fmla="*/ 0 h 9260469"/>
              <a:gd name="connsiteX9" fmla="*/ 14013895 w 14202555"/>
              <a:gd name="connsiteY9" fmla="*/ 0 h 9260469"/>
              <a:gd name="connsiteX10" fmla="*/ 14202555 w 14202555"/>
              <a:gd name="connsiteY10" fmla="*/ 189217 h 9260469"/>
              <a:gd name="connsiteX11" fmla="*/ 14202555 w 14202555"/>
              <a:gd name="connsiteY11" fmla="*/ 9260469 h 9260469"/>
              <a:gd name="connsiteX12" fmla="*/ 0 w 14202555"/>
              <a:gd name="connsiteY12" fmla="*/ 9260469 h 9260469"/>
              <a:gd name="connsiteX13" fmla="*/ 0 w 14202555"/>
              <a:gd name="connsiteY13" fmla="*/ 189217 h 9260469"/>
              <a:gd name="connsiteX14" fmla="*/ 188627 w 14202555"/>
              <a:gd name="connsiteY14" fmla="*/ 0 h 926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202555" h="9260469">
                <a:moveTo>
                  <a:pt x="188627" y="0"/>
                </a:moveTo>
                <a:lnTo>
                  <a:pt x="6189211" y="0"/>
                </a:lnTo>
                <a:cubicBezTo>
                  <a:pt x="6213727" y="0"/>
                  <a:pt x="6233595" y="19933"/>
                  <a:pt x="6233595" y="44522"/>
                </a:cubicBezTo>
                <a:lnTo>
                  <a:pt x="6233595" y="211478"/>
                </a:lnTo>
                <a:cubicBezTo>
                  <a:pt x="6233595" y="266802"/>
                  <a:pt x="6278303" y="311650"/>
                  <a:pt x="6333459" y="311650"/>
                </a:cubicBezTo>
                <a:lnTo>
                  <a:pt x="7869111" y="311650"/>
                </a:lnTo>
                <a:cubicBezTo>
                  <a:pt x="7924263" y="311650"/>
                  <a:pt x="7968971" y="266802"/>
                  <a:pt x="7968971" y="211478"/>
                </a:cubicBezTo>
                <a:lnTo>
                  <a:pt x="7968971" y="44522"/>
                </a:lnTo>
                <a:cubicBezTo>
                  <a:pt x="7968971" y="19933"/>
                  <a:pt x="7988839" y="0"/>
                  <a:pt x="8013355" y="0"/>
                </a:cubicBezTo>
                <a:lnTo>
                  <a:pt x="14013895" y="0"/>
                </a:lnTo>
                <a:cubicBezTo>
                  <a:pt x="14118135" y="0"/>
                  <a:pt x="14202555" y="84715"/>
                  <a:pt x="14202555" y="189217"/>
                </a:cubicBezTo>
                <a:lnTo>
                  <a:pt x="14202555" y="9260469"/>
                </a:lnTo>
                <a:lnTo>
                  <a:pt x="0" y="9260469"/>
                </a:lnTo>
                <a:lnTo>
                  <a:pt x="0" y="189217"/>
                </a:lnTo>
                <a:cubicBezTo>
                  <a:pt x="0" y="84715"/>
                  <a:pt x="84452" y="0"/>
                  <a:pt x="188627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12" name="Текст 7">
            <a:extLst>
              <a:ext uri="{FF2B5EF4-FFF2-40B4-BE49-F238E27FC236}">
                <a16:creationId xmlns:a16="http://schemas.microsoft.com/office/drawing/2014/main" id="{6F40E742-61D1-8808-90CF-486BAACA2E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237296" y="7579933"/>
            <a:ext cx="5963057" cy="205184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7000" b="1" dirty="0">
                <a:solidFill>
                  <a:schemeClr val="tx1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8000"/>
              </a:lnSpc>
              <a:spcBef>
                <a:spcPct val="0"/>
              </a:spcBef>
            </a:pPr>
            <a:r>
              <a:rPr lang="ru-RU" dirty="0"/>
              <a:t>Небольшой</a:t>
            </a:r>
            <a:br>
              <a:rPr lang="ru-RU" dirty="0"/>
            </a:br>
            <a:r>
              <a:rPr lang="ru-RU" dirty="0"/>
              <a:t>заголовок</a:t>
            </a:r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F4B59B3D-BFB1-B884-2D6C-0F2E41DC72F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7237297" y="10372810"/>
            <a:ext cx="5969686" cy="21382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</p:spTree>
    <p:extLst>
      <p:ext uri="{BB962C8B-B14F-4D97-AF65-F5344CB8AC3E}">
        <p14:creationId xmlns:p14="http://schemas.microsoft.com/office/powerpoint/2010/main" val="9257782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телефон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A650453D-51B0-2548-A13E-722135E61F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81E88774-3C0B-2016-ECE8-62FC312792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FC2723F-FC78-6799-D716-7919E06F03D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086189" y="1238780"/>
            <a:ext cx="5524153" cy="11320799"/>
          </a:xfrm>
          <a:prstGeom prst="rect">
            <a:avLst/>
          </a:prstGeom>
        </p:spPr>
      </p:pic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54711659-92E6-BBF8-8629-8E70C3FF2C2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332086" y="1441363"/>
            <a:ext cx="5032356" cy="10915633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363C6D36-B8DF-C6C5-8B74-7291CD2471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2437197"/>
            <a:ext cx="8667598" cy="230832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9" name="Текст 55">
            <a:extLst>
              <a:ext uri="{FF2B5EF4-FFF2-40B4-BE49-F238E27FC236}">
                <a16:creationId xmlns:a16="http://schemas.microsoft.com/office/drawing/2014/main" id="{330EA33F-0293-6875-0A36-5C72485488D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92848" y="5759020"/>
            <a:ext cx="7246892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bg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0" name="Текст 55">
            <a:extLst>
              <a:ext uri="{FF2B5EF4-FFF2-40B4-BE49-F238E27FC236}">
                <a16:creationId xmlns:a16="http://schemas.microsoft.com/office/drawing/2014/main" id="{86A53AF4-4C43-1C64-31FC-43E4F7B71FF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792848" y="6368620"/>
            <a:ext cx="7246892" cy="17022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1" name="Текст 55">
            <a:extLst>
              <a:ext uri="{FF2B5EF4-FFF2-40B4-BE49-F238E27FC236}">
                <a16:creationId xmlns:a16="http://schemas.microsoft.com/office/drawing/2014/main" id="{C41D8E70-6BBA-1334-AA32-0CB1127672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92848" y="8788832"/>
            <a:ext cx="7246892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bg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68613952-CE0B-FFE2-CCD8-1D67390D575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92848" y="9398432"/>
            <a:ext cx="7246892" cy="17022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</p:spTree>
    <p:extLst>
      <p:ext uri="{BB962C8B-B14F-4D97-AF65-F5344CB8AC3E}">
        <p14:creationId xmlns:p14="http://schemas.microsoft.com/office/powerpoint/2010/main" val="38944192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телефон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A650453D-51B0-2548-A13E-722135E61F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81E88774-3C0B-2016-ECE8-62FC312792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FC2723F-FC78-6799-D716-7919E06F03D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877673" y="1850017"/>
            <a:ext cx="8116186" cy="16632724"/>
          </a:xfrm>
          <a:prstGeom prst="rect">
            <a:avLst/>
          </a:prstGeom>
        </p:spPr>
      </p:pic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54711659-92E6-BBF8-8629-8E70C3FF2C2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3245170" y="2184771"/>
            <a:ext cx="7382709" cy="16013760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56E34CB6-97FB-2071-0045-869447EA10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7515755"/>
            <a:ext cx="8667598" cy="230832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5" name="Текст 55">
            <a:extLst>
              <a:ext uri="{FF2B5EF4-FFF2-40B4-BE49-F238E27FC236}">
                <a16:creationId xmlns:a16="http://schemas.microsoft.com/office/drawing/2014/main" id="{4ED89B1C-C71C-3EB1-4969-9A6071F209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19353" y="10735978"/>
            <a:ext cx="7246892" cy="17022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bg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</p:spTree>
    <p:extLst>
      <p:ext uri="{BB962C8B-B14F-4D97-AF65-F5344CB8AC3E}">
        <p14:creationId xmlns:p14="http://schemas.microsoft.com/office/powerpoint/2010/main" val="18610427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к с графико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 4" descr=" ">
            <a:extLst>
              <a:ext uri="{FF2B5EF4-FFF2-40B4-BE49-F238E27FC236}">
                <a16:creationId xmlns:a16="http://schemas.microsoft.com/office/drawing/2014/main" id="{1BE55C15-EB0A-883F-4D8D-6FBAB67D80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9352" y="1219200"/>
            <a:ext cx="6960470" cy="1222970"/>
          </a:xfrm>
          <a:prstGeom prst="rect">
            <a:avLst/>
          </a:prstGeom>
        </p:spPr>
      </p:pic>
      <p:sp>
        <p:nvSpPr>
          <p:cNvPr id="4" name="Текст 34">
            <a:extLst>
              <a:ext uri="{FF2B5EF4-FFF2-40B4-BE49-F238E27FC236}">
                <a16:creationId xmlns:a16="http://schemas.microsoft.com/office/drawing/2014/main" id="{7968F44E-08A0-41AC-8236-97CE976832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9352" y="5211820"/>
            <a:ext cx="10974235" cy="302647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10800" b="1" dirty="0" smtClean="0">
                <a:solidFill>
                  <a:srgbClr val="FAFAFA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  <a:lvl2pPr>
              <a:defRPr lang="ru-RU" sz="1800" dirty="0" smtClean="0"/>
            </a:lvl2pPr>
            <a:lvl3pPr>
              <a:defRPr lang="ru-RU" sz="1800" dirty="0" smtClean="0"/>
            </a:lvl3pPr>
            <a:lvl4pPr>
              <a:defRPr lang="ru-RU" sz="1800" dirty="0" smtClean="0"/>
            </a:lvl4pPr>
            <a:lvl5pPr>
              <a:defRPr lang="ru-RU" sz="1800" dirty="0"/>
            </a:lvl5pPr>
          </a:lstStyle>
          <a:p>
            <a:pPr marL="0" lvl="0" defTabSz="1488104">
              <a:lnSpc>
                <a:spcPts val="11800"/>
              </a:lnSpc>
              <a:spcBef>
                <a:spcPct val="0"/>
              </a:spcBef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презентации</a:t>
            </a:r>
          </a:p>
        </p:txBody>
      </p:sp>
      <p:sp>
        <p:nvSpPr>
          <p:cNvPr id="5" name="Текст 36">
            <a:extLst>
              <a:ext uri="{FF2B5EF4-FFF2-40B4-BE49-F238E27FC236}">
                <a16:creationId xmlns:a16="http://schemas.microsoft.com/office/drawing/2014/main" id="{6EF22B45-ADF0-D9B2-E3E3-70E26D5238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19352" y="8794272"/>
            <a:ext cx="10974235" cy="74385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4800" smtClean="0">
                <a:solidFill>
                  <a:srgbClr val="FAFAFA"/>
                </a:solidFill>
                <a:latin typeface="Graphik LC Medium" panose="020B0503030202060203" pitchFamily="34" charset="0"/>
                <a:ea typeface="+mj-ea"/>
                <a:cs typeface="+mj-cs"/>
              </a:defRPr>
            </a:lvl1pPr>
            <a:lvl2pPr>
              <a:defRPr lang="ru-RU" sz="1800" smtClean="0"/>
            </a:lvl2pPr>
            <a:lvl3pPr>
              <a:defRPr lang="ru-RU" sz="1800" smtClean="0"/>
            </a:lvl3pPr>
            <a:lvl4pPr>
              <a:defRPr lang="ru-RU" sz="1800" smtClean="0"/>
            </a:lvl4pPr>
            <a:lvl5pPr>
              <a:defRPr lang="ru-RU" sz="1800"/>
            </a:lvl5pPr>
          </a:lstStyle>
          <a:p>
            <a:pPr marL="0" lvl="0" defTabSz="1488104">
              <a:lnSpc>
                <a:spcPct val="110000"/>
              </a:lnSpc>
              <a:spcBef>
                <a:spcPct val="0"/>
              </a:spcBef>
            </a:pPr>
            <a:r>
              <a:rPr lang="ru-RU" dirty="0"/>
              <a:t>Подзаголовок презентации</a:t>
            </a:r>
          </a:p>
        </p:txBody>
      </p:sp>
      <p:sp>
        <p:nvSpPr>
          <p:cNvPr id="7" name="Текст 36">
            <a:extLst>
              <a:ext uri="{FF2B5EF4-FFF2-40B4-BE49-F238E27FC236}">
                <a16:creationId xmlns:a16="http://schemas.microsoft.com/office/drawing/2014/main" id="{2339596C-1F2E-D375-8CCC-7E29DD9290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616069" y="12207829"/>
            <a:ext cx="3558256" cy="3718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r">
              <a:buNone/>
              <a:defRPr lang="ru-RU" sz="2400" dirty="0">
                <a:solidFill>
                  <a:srgbClr val="FAFAFA"/>
                </a:solidFill>
                <a:latin typeface="Graphik LC Regular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ct val="110000"/>
              </a:lnSpc>
              <a:spcBef>
                <a:spcPct val="0"/>
              </a:spcBef>
            </a:pPr>
            <a:r>
              <a:rPr lang="ru-RU" dirty="0"/>
              <a:t>Дата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1C09052-B031-AAB4-AED3-6923D28B116F}"/>
              </a:ext>
            </a:extLst>
          </p:cNvPr>
          <p:cNvSpPr/>
          <p:nvPr userDrawn="1"/>
        </p:nvSpPr>
        <p:spPr>
          <a:xfrm>
            <a:off x="1219352" y="11673114"/>
            <a:ext cx="3708864" cy="8382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ru-RU" dirty="0">
              <a:solidFill>
                <a:srgbClr val="FAFAFA"/>
              </a:solidFill>
            </a:endParaRPr>
          </a:p>
        </p:txBody>
      </p:sp>
      <p:sp>
        <p:nvSpPr>
          <p:cNvPr id="9" name="Текст 36">
            <a:extLst>
              <a:ext uri="{FF2B5EF4-FFF2-40B4-BE49-F238E27FC236}">
                <a16:creationId xmlns:a16="http://schemas.microsoft.com/office/drawing/2014/main" id="{4F793079-CAF1-35AF-D7A7-5EF5C77BD5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80904" y="11859779"/>
            <a:ext cx="3185761" cy="464871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indent="0">
              <a:buNone/>
              <a:defRPr lang="ru-RU" sz="3000" b="1" spc="100" baseline="0" dirty="0">
                <a:solidFill>
                  <a:srgbClr val="141414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algn="ctr" defTabSz="1488104">
              <a:lnSpc>
                <a:spcPct val="110000"/>
              </a:lnSpc>
              <a:spcBef>
                <a:spcPct val="0"/>
              </a:spcBef>
            </a:pPr>
            <a:r>
              <a:rPr lang="ru-RU" dirty="0"/>
              <a:t>ТЕГ 1</a:t>
            </a:r>
          </a:p>
        </p:txBody>
      </p:sp>
    </p:spTree>
    <p:extLst>
      <p:ext uri="{BB962C8B-B14F-4D97-AF65-F5344CB8AC3E}">
        <p14:creationId xmlns:p14="http://schemas.microsoft.com/office/powerpoint/2010/main" val="27235829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окап телефон_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DAEF54D6-C4D4-F7EC-F6F5-0F5A6536EB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10" name="Shape 0">
            <a:extLst>
              <a:ext uri="{FF2B5EF4-FFF2-40B4-BE49-F238E27FC236}">
                <a16:creationId xmlns:a16="http://schemas.microsoft.com/office/drawing/2014/main" id="{3B903C9F-FB44-7C7B-C487-4DE1D8D69083}"/>
              </a:ext>
            </a:extLst>
          </p:cNvPr>
          <p:cNvSpPr/>
          <p:nvPr userDrawn="1"/>
        </p:nvSpPr>
        <p:spPr>
          <a:xfrm>
            <a:off x="0" y="0"/>
            <a:ext cx="10605826" cy="13716000"/>
          </a:xfrm>
          <a:prstGeom prst="rect">
            <a:avLst/>
          </a:prstGeom>
          <a:solidFill>
            <a:schemeClr val="bg1"/>
          </a:solidFill>
          <a:ln/>
        </p:spPr>
      </p:sp>
      <p:sp>
        <p:nvSpPr>
          <p:cNvPr id="11" name="Текст 7">
            <a:extLst>
              <a:ext uri="{FF2B5EF4-FFF2-40B4-BE49-F238E27FC236}">
                <a16:creationId xmlns:a16="http://schemas.microsoft.com/office/drawing/2014/main" id="{881E9D9C-B6DD-D838-6EE4-D7303C89E1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817780"/>
            <a:ext cx="8667598" cy="230832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solidFill>
                  <a:schemeClr val="tx1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8CEAD1D2-656F-828B-6206-6C77A8CB18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92848" y="4139603"/>
            <a:ext cx="7246892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939BDB43-0876-D6E2-2015-32A3B73D9F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792848" y="4749203"/>
            <a:ext cx="7246892" cy="17022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4" name="Текст 55">
            <a:extLst>
              <a:ext uri="{FF2B5EF4-FFF2-40B4-BE49-F238E27FC236}">
                <a16:creationId xmlns:a16="http://schemas.microsoft.com/office/drawing/2014/main" id="{B350CE25-128E-CFCA-F2C2-1A2A8AF65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92848" y="7169415"/>
            <a:ext cx="7246892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5" name="Текст 55">
            <a:extLst>
              <a:ext uri="{FF2B5EF4-FFF2-40B4-BE49-F238E27FC236}">
                <a16:creationId xmlns:a16="http://schemas.microsoft.com/office/drawing/2014/main" id="{EB27B958-1B23-B530-051A-EA5B3181B44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92848" y="7779015"/>
            <a:ext cx="7246892" cy="17022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6" name="Текст 55">
            <a:extLst>
              <a:ext uri="{FF2B5EF4-FFF2-40B4-BE49-F238E27FC236}">
                <a16:creationId xmlns:a16="http://schemas.microsoft.com/office/drawing/2014/main" id="{9C53A9A6-35A5-6663-FFBF-70EBFD2957C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92848" y="10199227"/>
            <a:ext cx="7246892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E63511CA-F580-9C1D-688A-E392FCC8732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92848" y="10808827"/>
            <a:ext cx="7246892" cy="17022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468B6D1-296F-DE46-3DC6-3F27EB651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F64432-AC0F-1F33-A866-7FF3CB0A7DC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014201" y="1238781"/>
            <a:ext cx="4864270" cy="9968482"/>
          </a:xfrm>
          <a:prstGeom prst="rect">
            <a:avLst/>
          </a:prstGeom>
        </p:spPr>
      </p:pic>
      <p:sp>
        <p:nvSpPr>
          <p:cNvPr id="5" name="Рисунок 4">
            <a:extLst>
              <a:ext uri="{FF2B5EF4-FFF2-40B4-BE49-F238E27FC236}">
                <a16:creationId xmlns:a16="http://schemas.microsoft.com/office/drawing/2014/main" id="{5F0A4FED-BB2E-DBF3-C673-05F3777BDE4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2239651" y="1441364"/>
            <a:ext cx="4413371" cy="9573000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2DD0971-5C08-ECE0-BEC6-380EC6C8CC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696543" y="2542606"/>
            <a:ext cx="4864270" cy="9968482"/>
          </a:xfrm>
          <a:prstGeom prst="rect">
            <a:avLst/>
          </a:prstGeom>
        </p:spPr>
      </p:pic>
      <p:sp>
        <p:nvSpPr>
          <p:cNvPr id="7" name="Рисунок 6">
            <a:extLst>
              <a:ext uri="{FF2B5EF4-FFF2-40B4-BE49-F238E27FC236}">
                <a16:creationId xmlns:a16="http://schemas.microsoft.com/office/drawing/2014/main" id="{9B96D817-5C34-B4CE-1B4A-7D41A4D9146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7921993" y="2745189"/>
            <a:ext cx="4413371" cy="9573000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1659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 userDrawn="1">
          <p15:clr>
            <a:srgbClr val="FBAE40"/>
          </p15:clr>
        </p15:guide>
        <p15:guide id="2" pos="7568" userDrawn="1">
          <p15:clr>
            <a:srgbClr val="FBAE40"/>
          </p15:clr>
        </p15:guide>
        <p15:guide id="3" pos="8679" userDrawn="1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мокап ноут_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D6838AC-8E76-7CA5-AE3E-FAC29AE59EBD}"/>
              </a:ext>
            </a:extLst>
          </p:cNvPr>
          <p:cNvSpPr/>
          <p:nvPr userDrawn="1"/>
        </p:nvSpPr>
        <p:spPr>
          <a:xfrm>
            <a:off x="1212850" y="1204913"/>
            <a:ext cx="15287914" cy="11306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A650453D-51B0-2548-A13E-722135E61F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3" name="Image 17" descr=" ">
            <a:extLst>
              <a:ext uri="{FF2B5EF4-FFF2-40B4-BE49-F238E27FC236}">
                <a16:creationId xmlns:a16="http://schemas.microsoft.com/office/drawing/2014/main" id="{81E88774-3C0B-2016-ECE8-62FC312792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12" name="Текст 7">
            <a:extLst>
              <a:ext uri="{FF2B5EF4-FFF2-40B4-BE49-F238E27FC236}">
                <a16:creationId xmlns:a16="http://schemas.microsoft.com/office/drawing/2014/main" id="{6F40E742-61D1-8808-90CF-486BAACA2E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237296" y="7579933"/>
            <a:ext cx="5963057" cy="205184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7000" b="1" dirty="0">
                <a:solidFill>
                  <a:schemeClr val="tx1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8000"/>
              </a:lnSpc>
              <a:spcBef>
                <a:spcPct val="0"/>
              </a:spcBef>
            </a:pPr>
            <a:r>
              <a:rPr lang="ru-RU" dirty="0"/>
              <a:t>Небольшой</a:t>
            </a:r>
            <a:br>
              <a:rPr lang="ru-RU" dirty="0"/>
            </a:br>
            <a:r>
              <a:rPr lang="ru-RU" dirty="0"/>
              <a:t>заголовок</a:t>
            </a:r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F4B59B3D-BFB1-B884-2D6C-0F2E41DC72F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7237297" y="10372810"/>
            <a:ext cx="5969686" cy="21382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0401281E-5343-ACCA-84A6-DF5422BB95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/>
          <a:stretch/>
        </p:blipFill>
        <p:spPr>
          <a:xfrm>
            <a:off x="1823994" y="2238462"/>
            <a:ext cx="4508346" cy="9239077"/>
          </a:xfrm>
          <a:prstGeom prst="rect">
            <a:avLst/>
          </a:prstGeom>
        </p:spPr>
      </p:pic>
      <p:sp>
        <p:nvSpPr>
          <p:cNvPr id="28" name="Рисунок 27">
            <a:extLst>
              <a:ext uri="{FF2B5EF4-FFF2-40B4-BE49-F238E27FC236}">
                <a16:creationId xmlns:a16="http://schemas.microsoft.com/office/drawing/2014/main" id="{0858B215-FE2D-1C78-440B-FE0BF394088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024676" y="2403793"/>
            <a:ext cx="4106983" cy="8908415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3DEFAC9E-0459-CF0F-0339-401CFB44D1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/>
          <a:stretch/>
        </p:blipFill>
        <p:spPr>
          <a:xfrm>
            <a:off x="6581852" y="2238462"/>
            <a:ext cx="4508346" cy="9239077"/>
          </a:xfrm>
          <a:prstGeom prst="rect">
            <a:avLst/>
          </a:prstGeom>
        </p:spPr>
      </p:pic>
      <p:sp>
        <p:nvSpPr>
          <p:cNvPr id="27" name="Рисунок 26">
            <a:extLst>
              <a:ext uri="{FF2B5EF4-FFF2-40B4-BE49-F238E27FC236}">
                <a16:creationId xmlns:a16="http://schemas.microsoft.com/office/drawing/2014/main" id="{69804B29-5149-C3BD-6E11-034F13152AD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82534" y="2403793"/>
            <a:ext cx="4106983" cy="8908415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361842-0B34-E831-121D-10082EDDCF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/>
          <a:stretch/>
        </p:blipFill>
        <p:spPr>
          <a:xfrm>
            <a:off x="11339710" y="2238462"/>
            <a:ext cx="4508346" cy="9239077"/>
          </a:xfrm>
          <a:prstGeom prst="rect">
            <a:avLst/>
          </a:prstGeom>
        </p:spPr>
      </p:pic>
      <p:sp>
        <p:nvSpPr>
          <p:cNvPr id="6" name="Рисунок 5">
            <a:extLst>
              <a:ext uri="{FF2B5EF4-FFF2-40B4-BE49-F238E27FC236}">
                <a16:creationId xmlns:a16="http://schemas.microsoft.com/office/drawing/2014/main" id="{6830D9F5-8E57-059A-A5D3-54E2996C555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540393" y="2403793"/>
            <a:ext cx="4106983" cy="8908415"/>
          </a:xfrm>
          <a:custGeom>
            <a:avLst/>
            <a:gdLst>
              <a:gd name="connsiteX0" fmla="*/ 1950550 w 5032356"/>
              <a:gd name="connsiteY0" fmla="*/ 145206 h 10915633"/>
              <a:gd name="connsiteX1" fmla="*/ 1715872 w 5032356"/>
              <a:gd name="connsiteY1" fmla="*/ 380086 h 10915633"/>
              <a:gd name="connsiteX2" fmla="*/ 1950550 w 5032356"/>
              <a:gd name="connsiteY2" fmla="*/ 614968 h 10915633"/>
              <a:gd name="connsiteX3" fmla="*/ 3081824 w 5032356"/>
              <a:gd name="connsiteY3" fmla="*/ 614968 h 10915633"/>
              <a:gd name="connsiteX4" fmla="*/ 3316492 w 5032356"/>
              <a:gd name="connsiteY4" fmla="*/ 380086 h 10915633"/>
              <a:gd name="connsiteX5" fmla="*/ 3081824 w 5032356"/>
              <a:gd name="connsiteY5" fmla="*/ 145206 h 10915633"/>
              <a:gd name="connsiteX6" fmla="*/ 1124164 w 5032356"/>
              <a:gd name="connsiteY6" fmla="*/ 0 h 10915633"/>
              <a:gd name="connsiteX7" fmla="*/ 3908192 w 5032356"/>
              <a:gd name="connsiteY7" fmla="*/ 0 h 10915633"/>
              <a:gd name="connsiteX8" fmla="*/ 4589896 w 5032356"/>
              <a:gd name="connsiteY8" fmla="*/ 51348 h 10915633"/>
              <a:gd name="connsiteX9" fmla="*/ 4623626 w 5032356"/>
              <a:gd name="connsiteY9" fmla="*/ 65854 h 10915633"/>
              <a:gd name="connsiteX10" fmla="*/ 4688653 w 5032356"/>
              <a:gd name="connsiteY10" fmla="*/ 101149 h 10915633"/>
              <a:gd name="connsiteX11" fmla="*/ 4734573 w 5032356"/>
              <a:gd name="connsiteY11" fmla="*/ 129328 h 10915633"/>
              <a:gd name="connsiteX12" fmla="*/ 4802049 w 5032356"/>
              <a:gd name="connsiteY12" fmla="*/ 185001 h 10915633"/>
              <a:gd name="connsiteX13" fmla="*/ 4826567 w 5032356"/>
              <a:gd name="connsiteY13" fmla="*/ 205970 h 10915633"/>
              <a:gd name="connsiteX14" fmla="*/ 4847677 w 5032356"/>
              <a:gd name="connsiteY14" fmla="*/ 230697 h 10915633"/>
              <a:gd name="connsiteX15" fmla="*/ 4902837 w 5032356"/>
              <a:gd name="connsiteY15" fmla="*/ 297551 h 10915633"/>
              <a:gd name="connsiteX16" fmla="*/ 4931985 w 5032356"/>
              <a:gd name="connsiteY16" fmla="*/ 345136 h 10915633"/>
              <a:gd name="connsiteX17" fmla="*/ 4960995 w 5032356"/>
              <a:gd name="connsiteY17" fmla="*/ 398582 h 10915633"/>
              <a:gd name="connsiteX18" fmla="*/ 5000047 w 5032356"/>
              <a:gd name="connsiteY18" fmla="*/ 507858 h 10915633"/>
              <a:gd name="connsiteX19" fmla="*/ 5032356 w 5032356"/>
              <a:gd name="connsiteY19" fmla="*/ 1125166 h 10915633"/>
              <a:gd name="connsiteX20" fmla="*/ 5032356 w 5032356"/>
              <a:gd name="connsiteY20" fmla="*/ 9790472 h 10915633"/>
              <a:gd name="connsiteX21" fmla="*/ 5000047 w 5032356"/>
              <a:gd name="connsiteY21" fmla="*/ 10407716 h 10915633"/>
              <a:gd name="connsiteX22" fmla="*/ 4960919 w 5032356"/>
              <a:gd name="connsiteY22" fmla="*/ 10517190 h 10915633"/>
              <a:gd name="connsiteX23" fmla="*/ 4932288 w 5032356"/>
              <a:gd name="connsiteY23" fmla="*/ 10569939 h 10915633"/>
              <a:gd name="connsiteX24" fmla="*/ 4902715 w 5032356"/>
              <a:gd name="connsiteY24" fmla="*/ 10618229 h 10915633"/>
              <a:gd name="connsiteX25" fmla="*/ 4848778 w 5032356"/>
              <a:gd name="connsiteY25" fmla="*/ 10683602 h 10915633"/>
              <a:gd name="connsiteX26" fmla="*/ 4826567 w 5032356"/>
              <a:gd name="connsiteY26" fmla="*/ 10709620 h 10915633"/>
              <a:gd name="connsiteX27" fmla="*/ 4800605 w 5032356"/>
              <a:gd name="connsiteY27" fmla="*/ 10731824 h 10915633"/>
              <a:gd name="connsiteX28" fmla="*/ 4734786 w 5032356"/>
              <a:gd name="connsiteY28" fmla="*/ 10786130 h 10915633"/>
              <a:gd name="connsiteX29" fmla="*/ 4688020 w 5032356"/>
              <a:gd name="connsiteY29" fmla="*/ 10814828 h 10915633"/>
              <a:gd name="connsiteX30" fmla="*/ 4623966 w 5032356"/>
              <a:gd name="connsiteY30" fmla="*/ 10849595 h 10915633"/>
              <a:gd name="connsiteX31" fmla="*/ 4589896 w 5032356"/>
              <a:gd name="connsiteY31" fmla="*/ 10864256 h 10915633"/>
              <a:gd name="connsiteX32" fmla="*/ 4046822 w 5032356"/>
              <a:gd name="connsiteY32" fmla="*/ 10915484 h 10915633"/>
              <a:gd name="connsiteX33" fmla="*/ 3909095 w 5032356"/>
              <a:gd name="connsiteY33" fmla="*/ 10915633 h 10915633"/>
              <a:gd name="connsiteX34" fmla="*/ 1123261 w 5032356"/>
              <a:gd name="connsiteY34" fmla="*/ 10915633 h 10915633"/>
              <a:gd name="connsiteX35" fmla="*/ 985533 w 5032356"/>
              <a:gd name="connsiteY35" fmla="*/ 10915484 h 10915633"/>
              <a:gd name="connsiteX36" fmla="*/ 442460 w 5032356"/>
              <a:gd name="connsiteY36" fmla="*/ 10864256 h 10915633"/>
              <a:gd name="connsiteX37" fmla="*/ 408395 w 5032356"/>
              <a:gd name="connsiteY37" fmla="*/ 10849598 h 10915633"/>
              <a:gd name="connsiteX38" fmla="*/ 344322 w 5032356"/>
              <a:gd name="connsiteY38" fmla="*/ 10814820 h 10915633"/>
              <a:gd name="connsiteX39" fmla="*/ 297574 w 5032356"/>
              <a:gd name="connsiteY39" fmla="*/ 10786133 h 10915633"/>
              <a:gd name="connsiteX40" fmla="*/ 231716 w 5032356"/>
              <a:gd name="connsiteY40" fmla="*/ 10731795 h 10915633"/>
              <a:gd name="connsiteX41" fmla="*/ 205788 w 5032356"/>
              <a:gd name="connsiteY41" fmla="*/ 10709620 h 10915633"/>
              <a:gd name="connsiteX42" fmla="*/ 183627 w 5032356"/>
              <a:gd name="connsiteY42" fmla="*/ 10683661 h 10915633"/>
              <a:gd name="connsiteX43" fmla="*/ 129630 w 5032356"/>
              <a:gd name="connsiteY43" fmla="*/ 10618216 h 10915633"/>
              <a:gd name="connsiteX44" fmla="*/ 100100 w 5032356"/>
              <a:gd name="connsiteY44" fmla="*/ 10569997 h 10915633"/>
              <a:gd name="connsiteX45" fmla="*/ 71423 w 5032356"/>
              <a:gd name="connsiteY45" fmla="*/ 10517165 h 10915633"/>
              <a:gd name="connsiteX46" fmla="*/ 32307 w 5032356"/>
              <a:gd name="connsiteY46" fmla="*/ 10407716 h 10915633"/>
              <a:gd name="connsiteX47" fmla="*/ 0 w 5032356"/>
              <a:gd name="connsiteY47" fmla="*/ 9790472 h 10915633"/>
              <a:gd name="connsiteX48" fmla="*/ 0 w 5032356"/>
              <a:gd name="connsiteY48" fmla="*/ 1125166 h 10915633"/>
              <a:gd name="connsiteX49" fmla="*/ 32307 w 5032356"/>
              <a:gd name="connsiteY49" fmla="*/ 507858 h 10915633"/>
              <a:gd name="connsiteX50" fmla="*/ 71348 w 5032356"/>
              <a:gd name="connsiteY50" fmla="*/ 398607 h 10915633"/>
              <a:gd name="connsiteX51" fmla="*/ 100403 w 5032356"/>
              <a:gd name="connsiteY51" fmla="*/ 345078 h 10915633"/>
              <a:gd name="connsiteX52" fmla="*/ 129509 w 5032356"/>
              <a:gd name="connsiteY52" fmla="*/ 297564 h 10915633"/>
              <a:gd name="connsiteX53" fmla="*/ 184728 w 5032356"/>
              <a:gd name="connsiteY53" fmla="*/ 230638 h 10915633"/>
              <a:gd name="connsiteX54" fmla="*/ 205788 w 5032356"/>
              <a:gd name="connsiteY54" fmla="*/ 205970 h 10915633"/>
              <a:gd name="connsiteX55" fmla="*/ 230272 w 5032356"/>
              <a:gd name="connsiteY55" fmla="*/ 185030 h 10915633"/>
              <a:gd name="connsiteX56" fmla="*/ 297787 w 5032356"/>
              <a:gd name="connsiteY56" fmla="*/ 129325 h 10915633"/>
              <a:gd name="connsiteX57" fmla="*/ 343689 w 5032356"/>
              <a:gd name="connsiteY57" fmla="*/ 101157 h 10915633"/>
              <a:gd name="connsiteX58" fmla="*/ 408736 w 5032356"/>
              <a:gd name="connsiteY58" fmla="*/ 65851 h 10915633"/>
              <a:gd name="connsiteX59" fmla="*/ 442460 w 5032356"/>
              <a:gd name="connsiteY59" fmla="*/ 51348 h 10915633"/>
              <a:gd name="connsiteX60" fmla="*/ 1124164 w 5032356"/>
              <a:gd name="connsiteY60" fmla="*/ 0 h 1091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32356" h="10915633">
                <a:moveTo>
                  <a:pt x="1950550" y="145206"/>
                </a:moveTo>
                <a:cubicBezTo>
                  <a:pt x="1820941" y="145206"/>
                  <a:pt x="1715872" y="250365"/>
                  <a:pt x="1715872" y="380086"/>
                </a:cubicBezTo>
                <a:cubicBezTo>
                  <a:pt x="1715872" y="509809"/>
                  <a:pt x="1820941" y="614968"/>
                  <a:pt x="1950550" y="614968"/>
                </a:cubicBezTo>
                <a:lnTo>
                  <a:pt x="3081824" y="614968"/>
                </a:lnTo>
                <a:cubicBezTo>
                  <a:pt x="3211425" y="614968"/>
                  <a:pt x="3316492" y="509809"/>
                  <a:pt x="3316492" y="380086"/>
                </a:cubicBezTo>
                <a:cubicBezTo>
                  <a:pt x="3316492" y="250365"/>
                  <a:pt x="3211425" y="145206"/>
                  <a:pt x="3081824" y="145206"/>
                </a:cubicBezTo>
                <a:close/>
                <a:moveTo>
                  <a:pt x="1124164" y="0"/>
                </a:moveTo>
                <a:lnTo>
                  <a:pt x="3908192" y="0"/>
                </a:lnTo>
                <a:cubicBezTo>
                  <a:pt x="4252496" y="0"/>
                  <a:pt x="4446173" y="0"/>
                  <a:pt x="4589896" y="51348"/>
                </a:cubicBezTo>
                <a:lnTo>
                  <a:pt x="4623626" y="65854"/>
                </a:lnTo>
                <a:lnTo>
                  <a:pt x="4688653" y="101149"/>
                </a:lnTo>
                <a:lnTo>
                  <a:pt x="4734573" y="129328"/>
                </a:lnTo>
                <a:lnTo>
                  <a:pt x="4802049" y="185001"/>
                </a:lnTo>
                <a:lnTo>
                  <a:pt x="4826567" y="205970"/>
                </a:lnTo>
                <a:lnTo>
                  <a:pt x="4847677" y="230697"/>
                </a:lnTo>
                <a:lnTo>
                  <a:pt x="4902837" y="297551"/>
                </a:lnTo>
                <a:lnTo>
                  <a:pt x="4931985" y="345136"/>
                </a:lnTo>
                <a:lnTo>
                  <a:pt x="4960995" y="398582"/>
                </a:lnTo>
                <a:lnTo>
                  <a:pt x="5000047" y="507858"/>
                </a:lnTo>
                <a:cubicBezTo>
                  <a:pt x="5032356" y="645166"/>
                  <a:pt x="5032356" y="829780"/>
                  <a:pt x="5032356" y="1125166"/>
                </a:cubicBezTo>
                <a:lnTo>
                  <a:pt x="5032356" y="9790472"/>
                </a:lnTo>
                <a:cubicBezTo>
                  <a:pt x="5032356" y="10085827"/>
                  <a:pt x="5032356" y="10270424"/>
                  <a:pt x="5000047" y="10407716"/>
                </a:cubicBezTo>
                <a:lnTo>
                  <a:pt x="4960919" y="10517190"/>
                </a:lnTo>
                <a:lnTo>
                  <a:pt x="4932288" y="10569939"/>
                </a:lnTo>
                <a:lnTo>
                  <a:pt x="4902715" y="10618229"/>
                </a:lnTo>
                <a:lnTo>
                  <a:pt x="4848778" y="10683602"/>
                </a:lnTo>
                <a:lnTo>
                  <a:pt x="4826567" y="10709620"/>
                </a:lnTo>
                <a:lnTo>
                  <a:pt x="4800605" y="10731824"/>
                </a:lnTo>
                <a:lnTo>
                  <a:pt x="4734786" y="10786130"/>
                </a:lnTo>
                <a:lnTo>
                  <a:pt x="4688020" y="10814828"/>
                </a:lnTo>
                <a:lnTo>
                  <a:pt x="4623966" y="10849595"/>
                </a:lnTo>
                <a:lnTo>
                  <a:pt x="4589896" y="10864256"/>
                </a:lnTo>
                <a:cubicBezTo>
                  <a:pt x="4466705" y="10908294"/>
                  <a:pt x="4306813" y="10914585"/>
                  <a:pt x="4046822" y="10915484"/>
                </a:cubicBezTo>
                <a:lnTo>
                  <a:pt x="3909095" y="10915633"/>
                </a:lnTo>
                <a:lnTo>
                  <a:pt x="1123261" y="10915633"/>
                </a:lnTo>
                <a:lnTo>
                  <a:pt x="985533" y="10915484"/>
                </a:lnTo>
                <a:cubicBezTo>
                  <a:pt x="725541" y="10914585"/>
                  <a:pt x="565652" y="10908294"/>
                  <a:pt x="442460" y="10864256"/>
                </a:cubicBezTo>
                <a:lnTo>
                  <a:pt x="408395" y="10849598"/>
                </a:lnTo>
                <a:lnTo>
                  <a:pt x="344322" y="10814820"/>
                </a:lnTo>
                <a:lnTo>
                  <a:pt x="297574" y="10786133"/>
                </a:lnTo>
                <a:lnTo>
                  <a:pt x="231716" y="10731795"/>
                </a:lnTo>
                <a:lnTo>
                  <a:pt x="205788" y="10709620"/>
                </a:lnTo>
                <a:lnTo>
                  <a:pt x="183627" y="10683661"/>
                </a:lnTo>
                <a:lnTo>
                  <a:pt x="129630" y="10618216"/>
                </a:lnTo>
                <a:lnTo>
                  <a:pt x="100100" y="10569997"/>
                </a:lnTo>
                <a:lnTo>
                  <a:pt x="71423" y="10517165"/>
                </a:lnTo>
                <a:lnTo>
                  <a:pt x="32307" y="10407716"/>
                </a:lnTo>
                <a:cubicBezTo>
                  <a:pt x="0" y="10270424"/>
                  <a:pt x="0" y="10085827"/>
                  <a:pt x="0" y="9790472"/>
                </a:cubicBezTo>
                <a:lnTo>
                  <a:pt x="0" y="1125166"/>
                </a:lnTo>
                <a:cubicBezTo>
                  <a:pt x="0" y="829780"/>
                  <a:pt x="0" y="645166"/>
                  <a:pt x="32307" y="507858"/>
                </a:cubicBezTo>
                <a:lnTo>
                  <a:pt x="71348" y="398607"/>
                </a:lnTo>
                <a:lnTo>
                  <a:pt x="100403" y="345078"/>
                </a:lnTo>
                <a:lnTo>
                  <a:pt x="129509" y="297564"/>
                </a:lnTo>
                <a:lnTo>
                  <a:pt x="184728" y="230638"/>
                </a:lnTo>
                <a:lnTo>
                  <a:pt x="205788" y="205970"/>
                </a:lnTo>
                <a:lnTo>
                  <a:pt x="230272" y="185030"/>
                </a:lnTo>
                <a:lnTo>
                  <a:pt x="297787" y="129325"/>
                </a:lnTo>
                <a:lnTo>
                  <a:pt x="343689" y="101157"/>
                </a:lnTo>
                <a:lnTo>
                  <a:pt x="408736" y="65851"/>
                </a:lnTo>
                <a:lnTo>
                  <a:pt x="442460" y="51348"/>
                </a:lnTo>
                <a:cubicBezTo>
                  <a:pt x="586184" y="0"/>
                  <a:pt x="779857" y="0"/>
                  <a:pt x="1124164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43351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цесс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 ">
            <a:extLst>
              <a:ext uri="{FF2B5EF4-FFF2-40B4-BE49-F238E27FC236}">
                <a16:creationId xmlns:a16="http://schemas.microsoft.com/office/drawing/2014/main" id="{3E998ECC-8AC2-14D1-ACBC-4C06D536B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3781348" y="0"/>
            <a:ext cx="10605826" cy="13716000"/>
          </a:xfrm>
          <a:prstGeom prst="rect">
            <a:avLst/>
          </a:prstGeom>
        </p:spPr>
      </p:pic>
      <p:pic>
        <p:nvPicPr>
          <p:cNvPr id="16" name="Image 17" descr=" ">
            <a:extLst>
              <a:ext uri="{FF2B5EF4-FFF2-40B4-BE49-F238E27FC236}">
                <a16:creationId xmlns:a16="http://schemas.microsoft.com/office/drawing/2014/main" id="{77176B24-9B20-541F-4351-EC6C9AD289D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17" name="Текст 7">
            <a:extLst>
              <a:ext uri="{FF2B5EF4-FFF2-40B4-BE49-F238E27FC236}">
                <a16:creationId xmlns:a16="http://schemas.microsoft.com/office/drawing/2014/main" id="{3A80AE7B-09FC-99D1-CD1F-EEFFA3FD11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737380" y="5126757"/>
            <a:ext cx="7436945" cy="34624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Несколько этапов </a:t>
            </a:r>
            <a:br>
              <a:rPr lang="ru-RU" dirty="0"/>
            </a:br>
            <a:r>
              <a:rPr lang="ru-RU" dirty="0"/>
              <a:t>процесса</a:t>
            </a:r>
          </a:p>
        </p:txBody>
      </p:sp>
      <p:sp>
        <p:nvSpPr>
          <p:cNvPr id="18" name="Текст 55">
            <a:extLst>
              <a:ext uri="{FF2B5EF4-FFF2-40B4-BE49-F238E27FC236}">
                <a16:creationId xmlns:a16="http://schemas.microsoft.com/office/drawing/2014/main" id="{156908DE-AC51-FF99-90DE-F5AE527FAAD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11889" y="1473591"/>
            <a:ext cx="9399175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Работа</a:t>
            </a:r>
          </a:p>
        </p:txBody>
      </p:sp>
      <p:sp>
        <p:nvSpPr>
          <p:cNvPr id="19" name="Текст 55">
            <a:extLst>
              <a:ext uri="{FF2B5EF4-FFF2-40B4-BE49-F238E27FC236}">
                <a16:creationId xmlns:a16="http://schemas.microsoft.com/office/drawing/2014/main" id="{CA5B8839-CCE7-2B94-1426-178E2DE0F31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11889" y="2007625"/>
            <a:ext cx="9399175" cy="12662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latin typeface="Graphik LC Regular" panose="020B0503030202060203" pitchFamily="34" charset="0"/>
              </a:defRPr>
            </a:lvl1pPr>
          </a:lstStyle>
          <a:p>
            <a:pPr defTabSz="1485991">
              <a:lnSpc>
                <a:spcPts val="3400"/>
              </a:lnSpc>
            </a:pPr>
            <a:r>
              <a:rPr lang="en-US" sz="2400" dirty="0" err="1">
                <a:latin typeface="Graphik LC Regular" panose="020B0503030202060203" pitchFamily="34" charset="0"/>
              </a:rPr>
              <a:t>Задача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выжить</a:t>
            </a:r>
            <a:r>
              <a:rPr lang="en-US" sz="2400" dirty="0">
                <a:latin typeface="Graphik LC Regular" panose="020B0503030202060203" pitchFamily="34" charset="0"/>
              </a:rPr>
              <a:t>.</a:t>
            </a:r>
            <a:br>
              <a:rPr lang="ru-RU" sz="2400" dirty="0">
                <a:latin typeface="Graphik LC Regular" panose="020B0503030202060203" pitchFamily="34" charset="0"/>
              </a:rPr>
            </a:br>
            <a:r>
              <a:rPr lang="en-US" sz="2400" dirty="0" err="1">
                <a:latin typeface="Graphik LC Regular" panose="020B0503030202060203" pitchFamily="34" charset="0"/>
              </a:rPr>
              <a:t>Вы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делаете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работу</a:t>
            </a:r>
            <a:r>
              <a:rPr lang="en-US" sz="2400" dirty="0">
                <a:latin typeface="Graphik LC Regular" panose="020B0503030202060203" pitchFamily="34" charset="0"/>
              </a:rPr>
              <a:t>, </a:t>
            </a:r>
            <a:r>
              <a:rPr lang="en-US" sz="2400" dirty="0" err="1">
                <a:latin typeface="Graphik LC Regular" panose="020B0503030202060203" pitchFamily="34" charset="0"/>
              </a:rPr>
              <a:t>чтобы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получить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зарплату</a:t>
            </a:r>
            <a:r>
              <a:rPr lang="en-US" sz="2400" dirty="0">
                <a:latin typeface="Graphik LC Regular" panose="020B0503030202060203" pitchFamily="34" charset="0"/>
              </a:rPr>
              <a:t>  </a:t>
            </a:r>
            <a:br>
              <a:rPr lang="ru-RU" sz="2400" dirty="0">
                <a:latin typeface="Graphik LC Regular" panose="020B0503030202060203" pitchFamily="34" charset="0"/>
              </a:rPr>
            </a:br>
            <a:r>
              <a:rPr lang="en-US" sz="2400" dirty="0" err="1">
                <a:latin typeface="Graphik LC Regular" panose="020B0503030202060203" pitchFamily="34" charset="0"/>
              </a:rPr>
              <a:t>и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не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ищите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других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вознаграждений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за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это</a:t>
            </a:r>
            <a:endParaRPr lang="en-US" sz="2400" dirty="0">
              <a:latin typeface="Graphik LC Regular" panose="020B0503030202060203" pitchFamily="34" charset="0"/>
            </a:endParaRPr>
          </a:p>
        </p:txBody>
      </p:sp>
      <p:sp>
        <p:nvSpPr>
          <p:cNvPr id="20" name="Текст 55">
            <a:extLst>
              <a:ext uri="{FF2B5EF4-FFF2-40B4-BE49-F238E27FC236}">
                <a16:creationId xmlns:a16="http://schemas.microsoft.com/office/drawing/2014/main" id="{D28040AC-C0D1-1117-E12A-5E246EDB669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11889" y="4421299"/>
            <a:ext cx="9399175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Работа</a:t>
            </a:r>
          </a:p>
        </p:txBody>
      </p:sp>
      <p:sp>
        <p:nvSpPr>
          <p:cNvPr id="21" name="Текст 55">
            <a:extLst>
              <a:ext uri="{FF2B5EF4-FFF2-40B4-BE49-F238E27FC236}">
                <a16:creationId xmlns:a16="http://schemas.microsoft.com/office/drawing/2014/main" id="{EC00DCA1-9DA2-A8EC-50E5-525ED2836F2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11889" y="4997139"/>
            <a:ext cx="9399175" cy="12662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latin typeface="Graphik LC Regular" panose="020B0503030202060203" pitchFamily="34" charset="0"/>
              </a:defRPr>
            </a:lvl1pPr>
          </a:lstStyle>
          <a:p>
            <a:pPr defTabSz="1485991">
              <a:lnSpc>
                <a:spcPts val="3400"/>
              </a:lnSpc>
            </a:pPr>
            <a:r>
              <a:rPr lang="en-US" sz="2400" dirty="0" err="1">
                <a:latin typeface="Graphik LC Regular" panose="020B0503030202060203" pitchFamily="34" charset="0"/>
              </a:rPr>
              <a:t>Задача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выжить</a:t>
            </a:r>
            <a:r>
              <a:rPr lang="en-US" sz="2400" dirty="0">
                <a:latin typeface="Graphik LC Regular" panose="020B0503030202060203" pitchFamily="34" charset="0"/>
              </a:rPr>
              <a:t>.</a:t>
            </a:r>
            <a:br>
              <a:rPr lang="ru-RU" sz="2400" dirty="0">
                <a:latin typeface="Graphik LC Regular" panose="020B0503030202060203" pitchFamily="34" charset="0"/>
              </a:rPr>
            </a:br>
            <a:r>
              <a:rPr lang="en-US" sz="2400" dirty="0" err="1">
                <a:latin typeface="Graphik LC Regular" panose="020B0503030202060203" pitchFamily="34" charset="0"/>
              </a:rPr>
              <a:t>Вы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делаете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работу</a:t>
            </a:r>
            <a:r>
              <a:rPr lang="en-US" sz="2400" dirty="0">
                <a:latin typeface="Graphik LC Regular" panose="020B0503030202060203" pitchFamily="34" charset="0"/>
              </a:rPr>
              <a:t>, </a:t>
            </a:r>
            <a:r>
              <a:rPr lang="en-US" sz="2400" dirty="0" err="1">
                <a:latin typeface="Graphik LC Regular" panose="020B0503030202060203" pitchFamily="34" charset="0"/>
              </a:rPr>
              <a:t>чтобы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получить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зарплату</a:t>
            </a:r>
            <a:r>
              <a:rPr lang="en-US" sz="2400" dirty="0">
                <a:latin typeface="Graphik LC Regular" panose="020B0503030202060203" pitchFamily="34" charset="0"/>
              </a:rPr>
              <a:t>  </a:t>
            </a:r>
            <a:br>
              <a:rPr lang="ru-RU" sz="2400" dirty="0">
                <a:latin typeface="Graphik LC Regular" panose="020B0503030202060203" pitchFamily="34" charset="0"/>
              </a:rPr>
            </a:br>
            <a:r>
              <a:rPr lang="en-US" sz="2400" dirty="0" err="1">
                <a:latin typeface="Graphik LC Regular" panose="020B0503030202060203" pitchFamily="34" charset="0"/>
              </a:rPr>
              <a:t>и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не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ищите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других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вознаграждений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за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это</a:t>
            </a:r>
            <a:endParaRPr lang="en-US" sz="2400" dirty="0">
              <a:latin typeface="Graphik LC Regular" panose="020B0503030202060203" pitchFamily="34" charset="0"/>
            </a:endParaRPr>
          </a:p>
        </p:txBody>
      </p:sp>
      <p:sp>
        <p:nvSpPr>
          <p:cNvPr id="22" name="Текст 55">
            <a:extLst>
              <a:ext uri="{FF2B5EF4-FFF2-40B4-BE49-F238E27FC236}">
                <a16:creationId xmlns:a16="http://schemas.microsoft.com/office/drawing/2014/main" id="{8CBF87D4-2ED4-739E-9001-1D12A272D9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11889" y="7410813"/>
            <a:ext cx="9399175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Работа</a:t>
            </a:r>
          </a:p>
        </p:txBody>
      </p:sp>
      <p:sp>
        <p:nvSpPr>
          <p:cNvPr id="23" name="Текст 55">
            <a:extLst>
              <a:ext uri="{FF2B5EF4-FFF2-40B4-BE49-F238E27FC236}">
                <a16:creationId xmlns:a16="http://schemas.microsoft.com/office/drawing/2014/main" id="{F0362CD4-4D51-90EE-6815-DC208D4692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11889" y="7986653"/>
            <a:ext cx="9399175" cy="12662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latin typeface="Graphik LC Regular" panose="020B0503030202060203" pitchFamily="34" charset="0"/>
              </a:defRPr>
            </a:lvl1pPr>
          </a:lstStyle>
          <a:p>
            <a:pPr defTabSz="1485991">
              <a:lnSpc>
                <a:spcPts val="3400"/>
              </a:lnSpc>
            </a:pPr>
            <a:r>
              <a:rPr lang="en-US" sz="2400" dirty="0" err="1">
                <a:latin typeface="Graphik LC Regular" panose="020B0503030202060203" pitchFamily="34" charset="0"/>
              </a:rPr>
              <a:t>Задача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выжить</a:t>
            </a:r>
            <a:r>
              <a:rPr lang="en-US" sz="2400" dirty="0">
                <a:latin typeface="Graphik LC Regular" panose="020B0503030202060203" pitchFamily="34" charset="0"/>
              </a:rPr>
              <a:t>.</a:t>
            </a:r>
            <a:br>
              <a:rPr lang="ru-RU" sz="2400" dirty="0">
                <a:latin typeface="Graphik LC Regular" panose="020B0503030202060203" pitchFamily="34" charset="0"/>
              </a:rPr>
            </a:br>
            <a:r>
              <a:rPr lang="en-US" sz="2400" dirty="0" err="1">
                <a:latin typeface="Graphik LC Regular" panose="020B0503030202060203" pitchFamily="34" charset="0"/>
              </a:rPr>
              <a:t>Вы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делаете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работу</a:t>
            </a:r>
            <a:r>
              <a:rPr lang="en-US" sz="2400" dirty="0">
                <a:latin typeface="Graphik LC Regular" panose="020B0503030202060203" pitchFamily="34" charset="0"/>
              </a:rPr>
              <a:t>, </a:t>
            </a:r>
            <a:r>
              <a:rPr lang="en-US" sz="2400" dirty="0" err="1">
                <a:latin typeface="Graphik LC Regular" panose="020B0503030202060203" pitchFamily="34" charset="0"/>
              </a:rPr>
              <a:t>чтобы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получить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зарплату</a:t>
            </a:r>
            <a:r>
              <a:rPr lang="en-US" sz="2400" dirty="0">
                <a:latin typeface="Graphik LC Regular" panose="020B0503030202060203" pitchFamily="34" charset="0"/>
              </a:rPr>
              <a:t>  </a:t>
            </a:r>
            <a:br>
              <a:rPr lang="ru-RU" sz="2400" dirty="0">
                <a:latin typeface="Graphik LC Regular" panose="020B0503030202060203" pitchFamily="34" charset="0"/>
              </a:rPr>
            </a:br>
            <a:r>
              <a:rPr lang="en-US" sz="2400" dirty="0" err="1">
                <a:latin typeface="Graphik LC Regular" panose="020B0503030202060203" pitchFamily="34" charset="0"/>
              </a:rPr>
              <a:t>и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не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ищите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других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вознаграждений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за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это</a:t>
            </a:r>
            <a:endParaRPr lang="en-US" sz="2400" dirty="0">
              <a:latin typeface="Graphik LC Regular" panose="020B0503030202060203" pitchFamily="34" charset="0"/>
            </a:endParaRPr>
          </a:p>
        </p:txBody>
      </p:sp>
      <p:sp>
        <p:nvSpPr>
          <p:cNvPr id="24" name="Текст 55">
            <a:extLst>
              <a:ext uri="{FF2B5EF4-FFF2-40B4-BE49-F238E27FC236}">
                <a16:creationId xmlns:a16="http://schemas.microsoft.com/office/drawing/2014/main" id="{329DE263-E828-EA0C-FC22-77233ECF6C4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11889" y="10400327"/>
            <a:ext cx="9399175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Работа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722CA304-6AC9-588C-4315-C94CF026E9D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11889" y="10976165"/>
            <a:ext cx="9399175" cy="12662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latin typeface="Graphik LC Regular" panose="020B0503030202060203" pitchFamily="34" charset="0"/>
              </a:defRPr>
            </a:lvl1pPr>
          </a:lstStyle>
          <a:p>
            <a:pPr defTabSz="1485991">
              <a:lnSpc>
                <a:spcPts val="3400"/>
              </a:lnSpc>
            </a:pPr>
            <a:r>
              <a:rPr lang="en-US" sz="2400" dirty="0" err="1">
                <a:latin typeface="Graphik LC Regular" panose="020B0503030202060203" pitchFamily="34" charset="0"/>
              </a:rPr>
              <a:t>Задача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выжить</a:t>
            </a:r>
            <a:r>
              <a:rPr lang="en-US" sz="2400" dirty="0">
                <a:latin typeface="Graphik LC Regular" panose="020B0503030202060203" pitchFamily="34" charset="0"/>
              </a:rPr>
              <a:t>.</a:t>
            </a:r>
            <a:br>
              <a:rPr lang="ru-RU" sz="2400" dirty="0">
                <a:latin typeface="Graphik LC Regular" panose="020B0503030202060203" pitchFamily="34" charset="0"/>
              </a:rPr>
            </a:br>
            <a:r>
              <a:rPr lang="en-US" sz="2400" dirty="0" err="1">
                <a:latin typeface="Graphik LC Regular" panose="020B0503030202060203" pitchFamily="34" charset="0"/>
              </a:rPr>
              <a:t>Вы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делаете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работу</a:t>
            </a:r>
            <a:r>
              <a:rPr lang="en-US" sz="2400" dirty="0">
                <a:latin typeface="Graphik LC Regular" panose="020B0503030202060203" pitchFamily="34" charset="0"/>
              </a:rPr>
              <a:t>, </a:t>
            </a:r>
            <a:r>
              <a:rPr lang="en-US" sz="2400" dirty="0" err="1">
                <a:latin typeface="Graphik LC Regular" panose="020B0503030202060203" pitchFamily="34" charset="0"/>
              </a:rPr>
              <a:t>чтобы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получить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зарплату</a:t>
            </a:r>
            <a:r>
              <a:rPr lang="en-US" sz="2400" dirty="0">
                <a:latin typeface="Graphik LC Regular" panose="020B0503030202060203" pitchFamily="34" charset="0"/>
              </a:rPr>
              <a:t>  </a:t>
            </a:r>
            <a:br>
              <a:rPr lang="ru-RU" sz="2400" dirty="0">
                <a:latin typeface="Graphik LC Regular" panose="020B0503030202060203" pitchFamily="34" charset="0"/>
              </a:rPr>
            </a:br>
            <a:r>
              <a:rPr lang="en-US" sz="2400" dirty="0" err="1">
                <a:latin typeface="Graphik LC Regular" panose="020B0503030202060203" pitchFamily="34" charset="0"/>
              </a:rPr>
              <a:t>и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не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ищите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других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вознаграждений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за</a:t>
            </a:r>
            <a:r>
              <a:rPr lang="en-US" sz="2400" dirty="0"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latin typeface="Graphik LC Regular" panose="020B0503030202060203" pitchFamily="34" charset="0"/>
              </a:rPr>
              <a:t>это</a:t>
            </a:r>
            <a:endParaRPr lang="en-US" sz="2400" dirty="0">
              <a:latin typeface="Graphik LC Regular" panose="020B0503030202060203" pitchFamily="34" charset="0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7FF1048-61D4-8EF1-CBD5-4B96A9C83D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09402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ймлайн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17" descr=" ">
            <a:extLst>
              <a:ext uri="{FF2B5EF4-FFF2-40B4-BE49-F238E27FC236}">
                <a16:creationId xmlns:a16="http://schemas.microsoft.com/office/drawing/2014/main" id="{8AD7A007-A477-3998-0D95-8491D903E8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28" name="Текст 7">
            <a:extLst>
              <a:ext uri="{FF2B5EF4-FFF2-40B4-BE49-F238E27FC236}">
                <a16:creationId xmlns:a16="http://schemas.microsoft.com/office/drawing/2014/main" id="{EC9BD3E0-1895-C455-1B07-A6F28F52C8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2" y="817780"/>
            <a:ext cx="12025593" cy="230832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9" name="Текст 55">
            <a:extLst>
              <a:ext uri="{FF2B5EF4-FFF2-40B4-BE49-F238E27FC236}">
                <a16:creationId xmlns:a16="http://schemas.microsoft.com/office/drawing/2014/main" id="{43FFF9A1-0A4F-D8AF-8DA0-2CAADE5EA2B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28697" y="6532221"/>
            <a:ext cx="5640292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bg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Дата 1</a:t>
            </a:r>
          </a:p>
        </p:txBody>
      </p:sp>
      <p:sp>
        <p:nvSpPr>
          <p:cNvPr id="30" name="Текст 55">
            <a:extLst>
              <a:ext uri="{FF2B5EF4-FFF2-40B4-BE49-F238E27FC236}">
                <a16:creationId xmlns:a16="http://schemas.microsoft.com/office/drawing/2014/main" id="{C02E3CB7-AE4A-1D3A-6233-B6FEF952BD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78839" y="6532221"/>
            <a:ext cx="5640292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bg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Дата 2</a:t>
            </a:r>
          </a:p>
        </p:txBody>
      </p:sp>
      <p:sp>
        <p:nvSpPr>
          <p:cNvPr id="32" name="Текст 55">
            <a:extLst>
              <a:ext uri="{FF2B5EF4-FFF2-40B4-BE49-F238E27FC236}">
                <a16:creationId xmlns:a16="http://schemas.microsoft.com/office/drawing/2014/main" id="{B873B34F-9C90-3F81-DFB2-FD0105FE5B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537467" y="6532221"/>
            <a:ext cx="5640292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bg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Дата 3</a:t>
            </a:r>
          </a:p>
        </p:txBody>
      </p:sp>
      <p:sp>
        <p:nvSpPr>
          <p:cNvPr id="34" name="Текст 55">
            <a:extLst>
              <a:ext uri="{FF2B5EF4-FFF2-40B4-BE49-F238E27FC236}">
                <a16:creationId xmlns:a16="http://schemas.microsoft.com/office/drawing/2014/main" id="{89F0230C-ADE0-F9F2-EA5D-0F7F9112007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28696" y="7243421"/>
            <a:ext cx="5640293" cy="15678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2400" dirty="0" smtClean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Graphik LC Regular" panose="020B0503030202060203" pitchFamily="34" charset="0"/>
              </a:rPr>
              <a:t>25.07 – </a:t>
            </a:r>
            <a:r>
              <a:rPr lang="en-US" sz="2400" dirty="0" err="1">
                <a:solidFill>
                  <a:schemeClr val="accent6"/>
                </a:solidFill>
                <a:latin typeface="Graphik LC Regular" panose="020B0503030202060203" pitchFamily="34" charset="0"/>
              </a:rPr>
              <a:t>Окончание</a:t>
            </a:r>
            <a:r>
              <a:rPr lang="en-US" sz="2400" dirty="0">
                <a:solidFill>
                  <a:schemeClr val="accent6"/>
                </a:solidFill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Graphik LC Regular" panose="020B0503030202060203" pitchFamily="34" charset="0"/>
              </a:rPr>
              <a:t>приема</a:t>
            </a:r>
            <a:r>
              <a:rPr lang="en-US" sz="2400" dirty="0">
                <a:solidFill>
                  <a:schemeClr val="accent6"/>
                </a:solidFill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Graphik LC Regular" panose="020B0503030202060203" pitchFamily="34" charset="0"/>
              </a:rPr>
              <a:t>заявлений</a:t>
            </a:r>
            <a:endParaRPr lang="en-US" sz="2400" dirty="0">
              <a:solidFill>
                <a:schemeClr val="accent6"/>
              </a:solidFill>
              <a:latin typeface="Graphik LC Regular" panose="020B0503030202060203" pitchFamily="34" charset="0"/>
            </a:endParaRPr>
          </a:p>
          <a:p>
            <a:pPr marL="0" lvl="0" defTabSz="1485991">
              <a:lnSpc>
                <a:spcPts val="34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Graphik LC Regular" panose="020B0503030202060203" pitchFamily="34" charset="0"/>
              </a:rPr>
              <a:t>03.08 – </a:t>
            </a:r>
            <a:r>
              <a:rPr lang="en-US" sz="2400" dirty="0" err="1">
                <a:solidFill>
                  <a:schemeClr val="accent6"/>
                </a:solidFill>
                <a:latin typeface="Graphik LC Regular" panose="020B0503030202060203" pitchFamily="34" charset="0"/>
              </a:rPr>
              <a:t>Окончание</a:t>
            </a:r>
            <a:r>
              <a:rPr lang="en-US" sz="2400" dirty="0">
                <a:solidFill>
                  <a:schemeClr val="accent6"/>
                </a:solidFill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Graphik LC Regular" panose="020B0503030202060203" pitchFamily="34" charset="0"/>
              </a:rPr>
              <a:t>приема</a:t>
            </a:r>
            <a:r>
              <a:rPr lang="en-US" sz="2400" dirty="0">
                <a:solidFill>
                  <a:schemeClr val="accent6"/>
                </a:solidFill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Graphik LC Regular" panose="020B0503030202060203" pitchFamily="34" charset="0"/>
              </a:rPr>
              <a:t>оригинала</a:t>
            </a:r>
            <a:endParaRPr lang="en-US" sz="2400" dirty="0">
              <a:solidFill>
                <a:schemeClr val="accent6"/>
              </a:solidFill>
              <a:latin typeface="Graphik LC Regular" panose="020B0503030202060203" pitchFamily="34" charset="0"/>
            </a:endParaRPr>
          </a:p>
          <a:p>
            <a:pPr marL="0" lvl="0" defTabSz="1485991">
              <a:lnSpc>
                <a:spcPts val="34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Graphik LC Regular" panose="020B0503030202060203" pitchFamily="34" charset="0"/>
              </a:rPr>
              <a:t>04.08 – </a:t>
            </a:r>
            <a:r>
              <a:rPr lang="en-US" sz="2400" dirty="0" err="1">
                <a:solidFill>
                  <a:schemeClr val="accent6"/>
                </a:solidFill>
                <a:latin typeface="Graphik LC Regular" panose="020B0503030202060203" pitchFamily="34" charset="0"/>
              </a:rPr>
              <a:t>Приказ</a:t>
            </a:r>
            <a:r>
              <a:rPr lang="en-US" sz="2400" dirty="0">
                <a:solidFill>
                  <a:schemeClr val="accent6"/>
                </a:solidFill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Graphik LC Regular" panose="020B0503030202060203" pitchFamily="34" charset="0"/>
              </a:rPr>
              <a:t>о</a:t>
            </a:r>
            <a:r>
              <a:rPr lang="en-US" sz="2400" dirty="0">
                <a:solidFill>
                  <a:schemeClr val="accent6"/>
                </a:solidFill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Graphik LC Regular" panose="020B0503030202060203" pitchFamily="34" charset="0"/>
              </a:rPr>
              <a:t>зачислении</a:t>
            </a:r>
            <a:endParaRPr lang="en-US" sz="2400" dirty="0">
              <a:solidFill>
                <a:schemeClr val="accent6"/>
              </a:solidFill>
              <a:latin typeface="Graphik LC Regular" panose="020B0503030202060203" pitchFamily="34" charset="0"/>
            </a:endParaRPr>
          </a:p>
        </p:txBody>
      </p:sp>
      <p:sp>
        <p:nvSpPr>
          <p:cNvPr id="35" name="Текст 55">
            <a:extLst>
              <a:ext uri="{FF2B5EF4-FFF2-40B4-BE49-F238E27FC236}">
                <a16:creationId xmlns:a16="http://schemas.microsoft.com/office/drawing/2014/main" id="{213308CC-ABE4-D00D-ACF9-709EECD003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78839" y="7243421"/>
            <a:ext cx="5640293" cy="15678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2400" dirty="0" smtClean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Graphik LC Regular" panose="020B0503030202060203" pitchFamily="34" charset="0"/>
              </a:rPr>
              <a:t>25.07 – </a:t>
            </a:r>
            <a:r>
              <a:rPr lang="en-US" sz="2400" dirty="0" err="1">
                <a:solidFill>
                  <a:schemeClr val="accent6"/>
                </a:solidFill>
                <a:latin typeface="Graphik LC Regular" panose="020B0503030202060203" pitchFamily="34" charset="0"/>
              </a:rPr>
              <a:t>Окончание</a:t>
            </a:r>
            <a:r>
              <a:rPr lang="en-US" sz="2400" dirty="0">
                <a:solidFill>
                  <a:schemeClr val="accent6"/>
                </a:solidFill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Graphik LC Regular" panose="020B0503030202060203" pitchFamily="34" charset="0"/>
              </a:rPr>
              <a:t>приема</a:t>
            </a:r>
            <a:r>
              <a:rPr lang="en-US" sz="2400" dirty="0">
                <a:solidFill>
                  <a:schemeClr val="accent6"/>
                </a:solidFill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Graphik LC Regular" panose="020B0503030202060203" pitchFamily="34" charset="0"/>
              </a:rPr>
              <a:t>заявлений</a:t>
            </a:r>
            <a:endParaRPr lang="en-US" sz="2400" dirty="0">
              <a:solidFill>
                <a:schemeClr val="accent6"/>
              </a:solidFill>
              <a:latin typeface="Graphik LC Regular" panose="020B0503030202060203" pitchFamily="34" charset="0"/>
            </a:endParaRPr>
          </a:p>
          <a:p>
            <a:pPr marL="0" lvl="0" defTabSz="1485991">
              <a:lnSpc>
                <a:spcPts val="34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Graphik LC Regular" panose="020B0503030202060203" pitchFamily="34" charset="0"/>
              </a:rPr>
              <a:t>03.08 – </a:t>
            </a:r>
            <a:r>
              <a:rPr lang="en-US" sz="2400" dirty="0" err="1">
                <a:solidFill>
                  <a:schemeClr val="accent6"/>
                </a:solidFill>
                <a:latin typeface="Graphik LC Regular" panose="020B0503030202060203" pitchFamily="34" charset="0"/>
              </a:rPr>
              <a:t>Окончание</a:t>
            </a:r>
            <a:r>
              <a:rPr lang="en-US" sz="2400" dirty="0">
                <a:solidFill>
                  <a:schemeClr val="accent6"/>
                </a:solidFill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Graphik LC Regular" panose="020B0503030202060203" pitchFamily="34" charset="0"/>
              </a:rPr>
              <a:t>приема</a:t>
            </a:r>
            <a:r>
              <a:rPr lang="en-US" sz="2400" dirty="0">
                <a:solidFill>
                  <a:schemeClr val="accent6"/>
                </a:solidFill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Graphik LC Regular" panose="020B0503030202060203" pitchFamily="34" charset="0"/>
              </a:rPr>
              <a:t>оригинала</a:t>
            </a:r>
            <a:endParaRPr lang="en-US" sz="2400" dirty="0">
              <a:solidFill>
                <a:schemeClr val="accent6"/>
              </a:solidFill>
              <a:latin typeface="Graphik LC Regular" panose="020B0503030202060203" pitchFamily="34" charset="0"/>
            </a:endParaRPr>
          </a:p>
          <a:p>
            <a:pPr marL="0" lvl="0" defTabSz="1485991">
              <a:lnSpc>
                <a:spcPts val="34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Graphik LC Regular" panose="020B0503030202060203" pitchFamily="34" charset="0"/>
              </a:rPr>
              <a:t>04.08 – </a:t>
            </a:r>
            <a:r>
              <a:rPr lang="en-US" sz="2400" dirty="0" err="1">
                <a:solidFill>
                  <a:schemeClr val="accent6"/>
                </a:solidFill>
                <a:latin typeface="Graphik LC Regular" panose="020B0503030202060203" pitchFamily="34" charset="0"/>
              </a:rPr>
              <a:t>Приказ</a:t>
            </a:r>
            <a:r>
              <a:rPr lang="en-US" sz="2400" dirty="0">
                <a:solidFill>
                  <a:schemeClr val="accent6"/>
                </a:solidFill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Graphik LC Regular" panose="020B0503030202060203" pitchFamily="34" charset="0"/>
              </a:rPr>
              <a:t>о</a:t>
            </a:r>
            <a:r>
              <a:rPr lang="en-US" sz="2400" dirty="0">
                <a:solidFill>
                  <a:schemeClr val="accent6"/>
                </a:solidFill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Graphik LC Regular" panose="020B0503030202060203" pitchFamily="34" charset="0"/>
              </a:rPr>
              <a:t>зачислении</a:t>
            </a:r>
            <a:endParaRPr lang="en-US" sz="2400" dirty="0">
              <a:solidFill>
                <a:schemeClr val="accent6"/>
              </a:solidFill>
              <a:latin typeface="Graphik LC Regular" panose="020B0503030202060203" pitchFamily="34" charset="0"/>
            </a:endParaRPr>
          </a:p>
        </p:txBody>
      </p:sp>
      <p:sp>
        <p:nvSpPr>
          <p:cNvPr id="36" name="Текст 55">
            <a:extLst>
              <a:ext uri="{FF2B5EF4-FFF2-40B4-BE49-F238E27FC236}">
                <a16:creationId xmlns:a16="http://schemas.microsoft.com/office/drawing/2014/main" id="{F924119C-6B0B-7981-8B22-182CF86EEA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537467" y="7243421"/>
            <a:ext cx="5640293" cy="15678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en-US" sz="2400" dirty="0" smtClean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Graphik LC Regular" panose="020B0503030202060203" pitchFamily="34" charset="0"/>
              </a:rPr>
              <a:t>25.07 – </a:t>
            </a:r>
            <a:r>
              <a:rPr lang="en-US" sz="2400" dirty="0" err="1">
                <a:solidFill>
                  <a:schemeClr val="accent6"/>
                </a:solidFill>
                <a:latin typeface="Graphik LC Regular" panose="020B0503030202060203" pitchFamily="34" charset="0"/>
              </a:rPr>
              <a:t>Окончание</a:t>
            </a:r>
            <a:r>
              <a:rPr lang="en-US" sz="2400" dirty="0">
                <a:solidFill>
                  <a:schemeClr val="accent6"/>
                </a:solidFill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Graphik LC Regular" panose="020B0503030202060203" pitchFamily="34" charset="0"/>
              </a:rPr>
              <a:t>приема</a:t>
            </a:r>
            <a:r>
              <a:rPr lang="en-US" sz="2400" dirty="0">
                <a:solidFill>
                  <a:schemeClr val="accent6"/>
                </a:solidFill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Graphik LC Regular" panose="020B0503030202060203" pitchFamily="34" charset="0"/>
              </a:rPr>
              <a:t>заявлений</a:t>
            </a:r>
            <a:endParaRPr lang="en-US" sz="2400" dirty="0">
              <a:solidFill>
                <a:schemeClr val="accent6"/>
              </a:solidFill>
              <a:latin typeface="Graphik LC Regular" panose="020B0503030202060203" pitchFamily="34" charset="0"/>
            </a:endParaRPr>
          </a:p>
          <a:p>
            <a:pPr marL="0" lvl="0" defTabSz="1485991">
              <a:lnSpc>
                <a:spcPts val="34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Graphik LC Regular" panose="020B0503030202060203" pitchFamily="34" charset="0"/>
              </a:rPr>
              <a:t>03.08 – </a:t>
            </a:r>
            <a:r>
              <a:rPr lang="en-US" sz="2400" dirty="0" err="1">
                <a:solidFill>
                  <a:schemeClr val="accent6"/>
                </a:solidFill>
                <a:latin typeface="Graphik LC Regular" panose="020B0503030202060203" pitchFamily="34" charset="0"/>
              </a:rPr>
              <a:t>Окончание</a:t>
            </a:r>
            <a:r>
              <a:rPr lang="en-US" sz="2400" dirty="0">
                <a:solidFill>
                  <a:schemeClr val="accent6"/>
                </a:solidFill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Graphik LC Regular" panose="020B0503030202060203" pitchFamily="34" charset="0"/>
              </a:rPr>
              <a:t>приема</a:t>
            </a:r>
            <a:r>
              <a:rPr lang="en-US" sz="2400" dirty="0">
                <a:solidFill>
                  <a:schemeClr val="accent6"/>
                </a:solidFill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Graphik LC Regular" panose="020B0503030202060203" pitchFamily="34" charset="0"/>
              </a:rPr>
              <a:t>оригинала</a:t>
            </a:r>
            <a:endParaRPr lang="en-US" sz="2400" dirty="0">
              <a:solidFill>
                <a:schemeClr val="accent6"/>
              </a:solidFill>
              <a:latin typeface="Graphik LC Regular" panose="020B0503030202060203" pitchFamily="34" charset="0"/>
            </a:endParaRPr>
          </a:p>
          <a:p>
            <a:pPr marL="0" lvl="0" defTabSz="1485991">
              <a:lnSpc>
                <a:spcPts val="34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Graphik LC Regular" panose="020B0503030202060203" pitchFamily="34" charset="0"/>
              </a:rPr>
              <a:t>04.08 – </a:t>
            </a:r>
            <a:r>
              <a:rPr lang="en-US" sz="2400" dirty="0" err="1">
                <a:solidFill>
                  <a:schemeClr val="accent6"/>
                </a:solidFill>
                <a:latin typeface="Graphik LC Regular" panose="020B0503030202060203" pitchFamily="34" charset="0"/>
              </a:rPr>
              <a:t>Приказ</a:t>
            </a:r>
            <a:r>
              <a:rPr lang="en-US" sz="2400" dirty="0">
                <a:solidFill>
                  <a:schemeClr val="accent6"/>
                </a:solidFill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Graphik LC Regular" panose="020B0503030202060203" pitchFamily="34" charset="0"/>
              </a:rPr>
              <a:t>о</a:t>
            </a:r>
            <a:r>
              <a:rPr lang="en-US" sz="2400" dirty="0">
                <a:solidFill>
                  <a:schemeClr val="accent6"/>
                </a:solidFill>
                <a:latin typeface="Graphik LC Regular" panose="020B0503030202060203" pitchFamily="34" charset="0"/>
              </a:rPr>
              <a:t> </a:t>
            </a:r>
            <a:r>
              <a:rPr lang="en-US" sz="2400" dirty="0" err="1">
                <a:solidFill>
                  <a:schemeClr val="accent6"/>
                </a:solidFill>
                <a:latin typeface="Graphik LC Regular" panose="020B0503030202060203" pitchFamily="34" charset="0"/>
              </a:rPr>
              <a:t>зачислении</a:t>
            </a:r>
            <a:endParaRPr lang="en-US" sz="2400" dirty="0">
              <a:solidFill>
                <a:schemeClr val="accent6"/>
              </a:solidFill>
              <a:latin typeface="Graphik LC Regular" panose="020B0503030202060203" pitchFamily="34" charset="0"/>
            </a:endParaRP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F943D979-743A-A7AC-7E2C-CF0F9CE297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66297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B9C0F880-2191-DCF9-D5A3-44C08557F9FD}"/>
              </a:ext>
            </a:extLst>
          </p:cNvPr>
          <p:cNvSpPr/>
          <p:nvPr userDrawn="1"/>
        </p:nvSpPr>
        <p:spPr>
          <a:xfrm>
            <a:off x="13781222" y="1219200"/>
            <a:ext cx="9386473" cy="5448300"/>
          </a:xfrm>
          <a:prstGeom prst="rect">
            <a:avLst/>
          </a:prstGeom>
          <a:noFill/>
          <a:ln w="25400">
            <a:solidFill>
              <a:srgbClr val="FAFAFA"/>
            </a:solidFill>
            <a:prstDash val="solid"/>
          </a:ln>
        </p:spPr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93492360-7652-C989-BA6B-A794F0CE5AA3}"/>
              </a:ext>
            </a:extLst>
          </p:cNvPr>
          <p:cNvSpPr/>
          <p:nvPr userDrawn="1"/>
        </p:nvSpPr>
        <p:spPr>
          <a:xfrm>
            <a:off x="4013702" y="1219200"/>
            <a:ext cx="9386473" cy="5448300"/>
          </a:xfrm>
          <a:prstGeom prst="rect">
            <a:avLst/>
          </a:prstGeom>
          <a:noFill/>
          <a:ln w="25400">
            <a:solidFill>
              <a:srgbClr val="FAFAFA"/>
            </a:solidFill>
            <a:prstDash val="solid"/>
          </a:ln>
        </p:spPr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55C0E187-DBF1-A461-7B34-A0BB0F6E8CD3}"/>
              </a:ext>
            </a:extLst>
          </p:cNvPr>
          <p:cNvSpPr/>
          <p:nvPr userDrawn="1"/>
        </p:nvSpPr>
        <p:spPr>
          <a:xfrm>
            <a:off x="13781222" y="7048500"/>
            <a:ext cx="9386473" cy="5448300"/>
          </a:xfrm>
          <a:prstGeom prst="rect">
            <a:avLst/>
          </a:prstGeom>
          <a:noFill/>
          <a:ln w="25400">
            <a:solidFill>
              <a:srgbClr val="FAFAFA"/>
            </a:solidFill>
            <a:prstDash val="solid"/>
          </a:ln>
        </p:spPr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9E2BEB21-EB05-4827-74E5-A238092960CA}"/>
              </a:ext>
            </a:extLst>
          </p:cNvPr>
          <p:cNvSpPr/>
          <p:nvPr userDrawn="1"/>
        </p:nvSpPr>
        <p:spPr>
          <a:xfrm>
            <a:off x="4013702" y="7048500"/>
            <a:ext cx="9386473" cy="5448300"/>
          </a:xfrm>
          <a:prstGeom prst="rect">
            <a:avLst/>
          </a:prstGeom>
          <a:noFill/>
          <a:ln w="25400">
            <a:solidFill>
              <a:srgbClr val="FAFAFA"/>
            </a:solidFill>
            <a:prstDash val="solid"/>
          </a:ln>
        </p:spPr>
      </p:sp>
      <p:pic>
        <p:nvPicPr>
          <p:cNvPr id="7" name="Image 0" descr=" ">
            <a:extLst>
              <a:ext uri="{FF2B5EF4-FFF2-40B4-BE49-F238E27FC236}">
                <a16:creationId xmlns:a16="http://schemas.microsoft.com/office/drawing/2014/main" id="{A83AFEDF-D72E-F0F8-F552-D70629AC46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7667" y="3619500"/>
            <a:ext cx="3042508" cy="3042121"/>
          </a:xfrm>
          <a:prstGeom prst="rect">
            <a:avLst/>
          </a:prstGeom>
        </p:spPr>
      </p:pic>
      <p:pic>
        <p:nvPicPr>
          <p:cNvPr id="8" name="Image 1" descr=" ">
            <a:extLst>
              <a:ext uri="{FF2B5EF4-FFF2-40B4-BE49-F238E27FC236}">
                <a16:creationId xmlns:a16="http://schemas.microsoft.com/office/drawing/2014/main" id="{AD217DDA-3A60-083E-CF35-D3FE10B52C9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57667" y="7054379"/>
            <a:ext cx="3042508" cy="3042121"/>
          </a:xfrm>
          <a:prstGeom prst="rect">
            <a:avLst/>
          </a:prstGeom>
        </p:spPr>
      </p:pic>
      <p:pic>
        <p:nvPicPr>
          <p:cNvPr id="9" name="Image 2" descr=" ">
            <a:extLst>
              <a:ext uri="{FF2B5EF4-FFF2-40B4-BE49-F238E27FC236}">
                <a16:creationId xmlns:a16="http://schemas.microsoft.com/office/drawing/2014/main" id="{305D9CE0-02EF-D7E0-9077-6E158E04D06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787096" y="3619500"/>
            <a:ext cx="3042508" cy="3042121"/>
          </a:xfrm>
          <a:prstGeom prst="rect">
            <a:avLst/>
          </a:prstGeom>
        </p:spPr>
      </p:pic>
      <p:pic>
        <p:nvPicPr>
          <p:cNvPr id="10" name="Image 3" descr=" ">
            <a:extLst>
              <a:ext uri="{FF2B5EF4-FFF2-40B4-BE49-F238E27FC236}">
                <a16:creationId xmlns:a16="http://schemas.microsoft.com/office/drawing/2014/main" id="{C1D274EC-377D-0E98-F3EC-8E68B5F7190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787096" y="7054379"/>
            <a:ext cx="3042508" cy="3042121"/>
          </a:xfrm>
          <a:prstGeom prst="rect">
            <a:avLst/>
          </a:prstGeom>
        </p:spPr>
      </p:pic>
      <p:sp>
        <p:nvSpPr>
          <p:cNvPr id="14" name="Text 10">
            <a:extLst>
              <a:ext uri="{FF2B5EF4-FFF2-40B4-BE49-F238E27FC236}">
                <a16:creationId xmlns:a16="http://schemas.microsoft.com/office/drawing/2014/main" id="{03E9940F-050C-C622-65D0-C6025C16E479}"/>
              </a:ext>
            </a:extLst>
          </p:cNvPr>
          <p:cNvSpPr/>
          <p:nvPr userDrawn="1"/>
        </p:nvSpPr>
        <p:spPr>
          <a:xfrm rot="21600000">
            <a:off x="14728311" y="4360924"/>
            <a:ext cx="1160078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 defTabSz="1488104">
              <a:lnSpc>
                <a:spcPts val="9000"/>
              </a:lnSpc>
              <a:spcBef>
                <a:spcPct val="0"/>
              </a:spcBef>
            </a:pPr>
            <a:r>
              <a:rPr lang="en-US" sz="8000" b="1" dirty="0">
                <a:latin typeface="Graphik LC Semibold" panose="020B0503030202060203" pitchFamily="34" charset="0"/>
                <a:ea typeface="+mj-ea"/>
                <a:cs typeface="+mj-cs"/>
              </a:rPr>
              <a:t>W</a:t>
            </a:r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6F400FAC-83E0-B284-1C8C-195EE67D88B7}"/>
              </a:ext>
            </a:extLst>
          </p:cNvPr>
          <p:cNvSpPr/>
          <p:nvPr userDrawn="1"/>
        </p:nvSpPr>
        <p:spPr>
          <a:xfrm rot="21600000">
            <a:off x="11160525" y="8118309"/>
            <a:ext cx="1033062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 defTabSz="1488104">
              <a:lnSpc>
                <a:spcPts val="9000"/>
              </a:lnSpc>
              <a:spcBef>
                <a:spcPct val="0"/>
              </a:spcBef>
            </a:pPr>
            <a:r>
              <a:rPr lang="en-US" sz="8000" b="1" dirty="0">
                <a:latin typeface="Graphik LC Semibold" panose="020B0503030202060203" pitchFamily="34" charset="0"/>
                <a:ea typeface="+mj-ea"/>
                <a:cs typeface="+mj-cs"/>
              </a:rPr>
              <a:t>O</a:t>
            </a:r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FFD08B16-7A3B-BC7A-292C-18CD0F63A6BF}"/>
              </a:ext>
            </a:extLst>
          </p:cNvPr>
          <p:cNvSpPr/>
          <p:nvPr userDrawn="1"/>
        </p:nvSpPr>
        <p:spPr>
          <a:xfrm rot="21600000">
            <a:off x="11325645" y="4360924"/>
            <a:ext cx="867942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 defTabSz="1488104">
              <a:lnSpc>
                <a:spcPts val="9000"/>
              </a:lnSpc>
              <a:spcBef>
                <a:spcPct val="0"/>
              </a:spcBef>
            </a:pPr>
            <a:r>
              <a:rPr lang="en-US" sz="8000" b="1" dirty="0">
                <a:latin typeface="Graphik LC Semibold" panose="020B0503030202060203" pitchFamily="34" charset="0"/>
                <a:ea typeface="+mj-ea"/>
                <a:cs typeface="+mj-cs"/>
              </a:rPr>
              <a:t>S</a:t>
            </a:r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CC796E4A-9DFA-B12E-9420-2B1B3590C87A}"/>
              </a:ext>
            </a:extLst>
          </p:cNvPr>
          <p:cNvSpPr/>
          <p:nvPr userDrawn="1"/>
        </p:nvSpPr>
        <p:spPr>
          <a:xfrm rot="21600000">
            <a:off x="15092205" y="8117869"/>
            <a:ext cx="829837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algn="ctr" defTabSz="1488104">
              <a:lnSpc>
                <a:spcPts val="9000"/>
              </a:lnSpc>
              <a:spcBef>
                <a:spcPct val="0"/>
              </a:spcBef>
            </a:pPr>
            <a:r>
              <a:rPr lang="en-US" sz="8000" b="1" dirty="0">
                <a:latin typeface="Graphik LC Semibold" panose="020B0503030202060203" pitchFamily="34" charset="0"/>
                <a:ea typeface="+mj-ea"/>
                <a:cs typeface="+mj-cs"/>
              </a:rPr>
              <a:t>T</a:t>
            </a:r>
          </a:p>
        </p:txBody>
      </p:sp>
      <p:pic>
        <p:nvPicPr>
          <p:cNvPr id="20" name="Image 17" descr=" ">
            <a:extLst>
              <a:ext uri="{FF2B5EF4-FFF2-40B4-BE49-F238E27FC236}">
                <a16:creationId xmlns:a16="http://schemas.microsoft.com/office/drawing/2014/main" id="{FC276A7C-6927-48C3-88E7-AE303DE43CF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22900" y="876300"/>
            <a:ext cx="965321" cy="635000"/>
          </a:xfrm>
          <a:prstGeom prst="rect">
            <a:avLst/>
          </a:prstGeom>
        </p:spPr>
      </p:pic>
      <p:sp>
        <p:nvSpPr>
          <p:cNvPr id="21" name="Текст 7">
            <a:extLst>
              <a:ext uri="{FF2B5EF4-FFF2-40B4-BE49-F238E27FC236}">
                <a16:creationId xmlns:a16="http://schemas.microsoft.com/office/drawing/2014/main" id="{69A5BE2E-FDF5-423F-F8A7-1531A0E64F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 rot="16200000">
            <a:off x="-3572536" y="6795969"/>
            <a:ext cx="10354266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defTabSz="1488104">
              <a:lnSpc>
                <a:spcPts val="9000"/>
              </a:lnSpc>
              <a:spcBef>
                <a:spcPct val="0"/>
              </a:spcBef>
            </a:pPr>
            <a:r>
              <a:rPr lang="en-US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SWOT</a:t>
            </a:r>
          </a:p>
        </p:txBody>
      </p:sp>
      <p:sp>
        <p:nvSpPr>
          <p:cNvPr id="22" name="Текст 55">
            <a:extLst>
              <a:ext uri="{FF2B5EF4-FFF2-40B4-BE49-F238E27FC236}">
                <a16:creationId xmlns:a16="http://schemas.microsoft.com/office/drawing/2014/main" id="{2B9CABE2-9EE4-1FC8-C423-766CE0890CF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21765" y="1727200"/>
            <a:ext cx="5640292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bg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en-US" sz="3000" dirty="0">
                <a:solidFill>
                  <a:schemeClr val="bg1"/>
                </a:solidFill>
                <a:latin typeface="Graphik LC Medium" panose="020B0503030202060203" pitchFamily="34" charset="0"/>
              </a:rPr>
              <a:t>Strengths</a:t>
            </a:r>
            <a:r>
              <a:rPr lang="ru-RU" dirty="0"/>
              <a:t> </a:t>
            </a:r>
          </a:p>
        </p:txBody>
      </p:sp>
      <p:sp>
        <p:nvSpPr>
          <p:cNvPr id="23" name="Текст 55">
            <a:extLst>
              <a:ext uri="{FF2B5EF4-FFF2-40B4-BE49-F238E27FC236}">
                <a16:creationId xmlns:a16="http://schemas.microsoft.com/office/drawing/2014/main" id="{0547FE8C-8171-A90B-9FE5-A3D0BC550CC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21765" y="7556500"/>
            <a:ext cx="5640292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bg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en-US" sz="3000" dirty="0">
                <a:solidFill>
                  <a:schemeClr val="bg1"/>
                </a:solidFill>
                <a:latin typeface="Graphik LC Medium" panose="020B0503030202060203" pitchFamily="34" charset="0"/>
              </a:rPr>
              <a:t>Opportunities</a:t>
            </a:r>
            <a:r>
              <a:rPr lang="ru-RU" dirty="0"/>
              <a:t> </a:t>
            </a:r>
          </a:p>
        </p:txBody>
      </p:sp>
      <p:sp>
        <p:nvSpPr>
          <p:cNvPr id="24" name="Текст 55">
            <a:extLst>
              <a:ext uri="{FF2B5EF4-FFF2-40B4-BE49-F238E27FC236}">
                <a16:creationId xmlns:a16="http://schemas.microsoft.com/office/drawing/2014/main" id="{9DDF1DF5-76EC-A5E2-1A58-C61197BD10F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019341" y="1727200"/>
            <a:ext cx="5640292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r">
              <a:buNone/>
              <a:defRPr lang="ru-RU" sz="3000" b="0" i="0" dirty="0">
                <a:solidFill>
                  <a:schemeClr val="bg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en-US" sz="3000" dirty="0">
                <a:solidFill>
                  <a:schemeClr val="bg1"/>
                </a:solidFill>
                <a:latin typeface="Graphik LC Medium" panose="020B0503030202060203" pitchFamily="34" charset="0"/>
              </a:rPr>
              <a:t>Weakness</a:t>
            </a:r>
            <a:r>
              <a:rPr lang="ru-RU" dirty="0"/>
              <a:t> 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8D26566E-F761-8780-1FC7-4BDF8FC18C6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019341" y="7570350"/>
            <a:ext cx="5640292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r">
              <a:buNone/>
              <a:defRPr lang="ru-RU" sz="3000" b="0" i="0" dirty="0">
                <a:solidFill>
                  <a:schemeClr val="bg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en-US" sz="3000" dirty="0">
                <a:solidFill>
                  <a:schemeClr val="bg1"/>
                </a:solidFill>
                <a:latin typeface="Graphik LC Medium" panose="020B0503030202060203" pitchFamily="34" charset="0"/>
              </a:rPr>
              <a:t>Threats</a:t>
            </a:r>
            <a:r>
              <a:rPr lang="ru-RU" dirty="0"/>
              <a:t> </a:t>
            </a:r>
          </a:p>
        </p:txBody>
      </p:sp>
      <p:sp>
        <p:nvSpPr>
          <p:cNvPr id="6" name="Номер слайда 2">
            <a:extLst>
              <a:ext uri="{FF2B5EF4-FFF2-40B4-BE49-F238E27FC236}">
                <a16:creationId xmlns:a16="http://schemas.microsoft.com/office/drawing/2014/main" id="{B0C0479F-6851-385E-E6F2-322947DDFD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51034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цесс обучени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44" descr=" ">
            <a:extLst>
              <a:ext uri="{FF2B5EF4-FFF2-40B4-BE49-F238E27FC236}">
                <a16:creationId xmlns:a16="http://schemas.microsoft.com/office/drawing/2014/main" id="{8171AD89-C991-840C-3B15-53DA26DA1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90807047-F13D-76A4-5CAF-ABD6EA8A823F}"/>
              </a:ext>
            </a:extLst>
          </p:cNvPr>
          <p:cNvCxnSpPr>
            <a:cxnSpLocks/>
          </p:cNvCxnSpPr>
          <p:nvPr userDrawn="1"/>
        </p:nvCxnSpPr>
        <p:spPr>
          <a:xfrm flipH="1">
            <a:off x="1216804" y="6858000"/>
            <a:ext cx="21951019" cy="0"/>
          </a:xfrm>
          <a:prstGeom prst="line">
            <a:avLst/>
          </a:prstGeom>
          <a:ln w="25400">
            <a:solidFill>
              <a:schemeClr val="accent1"/>
            </a:solidFill>
            <a:head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hape 0">
            <a:extLst>
              <a:ext uri="{FF2B5EF4-FFF2-40B4-BE49-F238E27FC236}">
                <a16:creationId xmlns:a16="http://schemas.microsoft.com/office/drawing/2014/main" id="{45CD038D-67DE-DCAC-538D-F883D17F76F6}"/>
              </a:ext>
            </a:extLst>
          </p:cNvPr>
          <p:cNvSpPr/>
          <p:nvPr userDrawn="1"/>
        </p:nvSpPr>
        <p:spPr>
          <a:xfrm>
            <a:off x="3073784" y="1219200"/>
            <a:ext cx="7182342" cy="11277600"/>
          </a:xfrm>
          <a:prstGeom prst="ellipse">
            <a:avLst/>
          </a:prstGeom>
          <a:noFill/>
          <a:ln w="25400">
            <a:solidFill>
              <a:srgbClr val="E6E6E6"/>
            </a:solidFill>
            <a:prstDash val="solid"/>
          </a:ln>
        </p:spPr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E6CD8277-3199-E041-C060-929240B35F32}"/>
              </a:ext>
            </a:extLst>
          </p:cNvPr>
          <p:cNvSpPr/>
          <p:nvPr userDrawn="1"/>
        </p:nvSpPr>
        <p:spPr>
          <a:xfrm>
            <a:off x="8598973" y="1219200"/>
            <a:ext cx="7182342" cy="11277600"/>
          </a:xfrm>
          <a:prstGeom prst="ellipse">
            <a:avLst/>
          </a:prstGeom>
          <a:noFill/>
          <a:ln w="25400">
            <a:solidFill>
              <a:srgbClr val="E6E6E6"/>
            </a:solidFill>
            <a:prstDash val="solid"/>
          </a:ln>
        </p:spPr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74AAA02D-F36B-5D55-0187-39FA851A06AB}"/>
              </a:ext>
            </a:extLst>
          </p:cNvPr>
          <p:cNvSpPr/>
          <p:nvPr userDrawn="1"/>
        </p:nvSpPr>
        <p:spPr>
          <a:xfrm>
            <a:off x="14124162" y="1219200"/>
            <a:ext cx="7182342" cy="11277600"/>
          </a:xfrm>
          <a:prstGeom prst="ellipse">
            <a:avLst/>
          </a:prstGeom>
          <a:noFill/>
          <a:ln w="25400">
            <a:solidFill>
              <a:srgbClr val="E6E6E6"/>
            </a:solidFill>
            <a:prstDash val="solid"/>
          </a:ln>
        </p:spPr>
      </p:sp>
      <p:sp>
        <p:nvSpPr>
          <p:cNvPr id="12" name="Text 13">
            <a:extLst>
              <a:ext uri="{FF2B5EF4-FFF2-40B4-BE49-F238E27FC236}">
                <a16:creationId xmlns:a16="http://schemas.microsoft.com/office/drawing/2014/main" id="{6B1ED679-3FCE-46F7-D551-14A011103AC7}"/>
              </a:ext>
            </a:extLst>
          </p:cNvPr>
          <p:cNvSpPr/>
          <p:nvPr userDrawn="1"/>
        </p:nvSpPr>
        <p:spPr>
          <a:xfrm rot="16200000">
            <a:off x="9438116" y="6639024"/>
            <a:ext cx="1613102" cy="584200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000" dirty="0">
                <a:solidFill>
                  <a:srgbClr val="969696">
                    <a:alpha val="100000"/>
                  </a:srgbClr>
                </a:solidFill>
                <a:latin typeface="Graphik LC Medium" pitchFamily="34" charset="0"/>
                <a:ea typeface="Graphik LC Medium" pitchFamily="34" charset="-122"/>
                <a:cs typeface="Graphik LC Medium" pitchFamily="34" charset="-120"/>
              </a:rPr>
              <a:t>2 курс</a:t>
            </a:r>
            <a:endParaRPr lang="en-US" sz="3000" dirty="0"/>
          </a:p>
        </p:txBody>
      </p:sp>
      <p:sp>
        <p:nvSpPr>
          <p:cNvPr id="13" name="Text 15">
            <a:extLst>
              <a:ext uri="{FF2B5EF4-FFF2-40B4-BE49-F238E27FC236}">
                <a16:creationId xmlns:a16="http://schemas.microsoft.com/office/drawing/2014/main" id="{E82D8DB4-1EEB-DE43-2340-22556CEA04E7}"/>
              </a:ext>
            </a:extLst>
          </p:cNvPr>
          <p:cNvSpPr/>
          <p:nvPr userDrawn="1"/>
        </p:nvSpPr>
        <p:spPr>
          <a:xfrm rot="16200000">
            <a:off x="14963306" y="6635217"/>
            <a:ext cx="1613102" cy="584200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000" dirty="0">
                <a:solidFill>
                  <a:srgbClr val="969696">
                    <a:alpha val="100000"/>
                  </a:srgbClr>
                </a:solidFill>
                <a:latin typeface="Graphik LC Medium" pitchFamily="34" charset="0"/>
                <a:ea typeface="Graphik LC Medium" pitchFamily="34" charset="-122"/>
                <a:cs typeface="Graphik LC Medium" pitchFamily="34" charset="-120"/>
              </a:rPr>
              <a:t>3 курс</a:t>
            </a:r>
            <a:endParaRPr lang="en-US" sz="30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DE074576-1DF9-B72C-4854-31702B3A8CCE}"/>
              </a:ext>
            </a:extLst>
          </p:cNvPr>
          <p:cNvSpPr/>
          <p:nvPr userDrawn="1"/>
        </p:nvSpPr>
        <p:spPr>
          <a:xfrm rot="16200000">
            <a:off x="2276749" y="6635787"/>
            <a:ext cx="1613102" cy="584200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000" dirty="0">
                <a:solidFill>
                  <a:srgbClr val="969696">
                    <a:alpha val="100000"/>
                  </a:srgbClr>
                </a:solidFill>
                <a:latin typeface="Graphik LC Medium" pitchFamily="34" charset="0"/>
                <a:ea typeface="Graphik LC Medium" pitchFamily="34" charset="-122"/>
                <a:cs typeface="Graphik LC Medium" pitchFamily="34" charset="-120"/>
              </a:rPr>
              <a:t>1 курс</a:t>
            </a:r>
            <a:endParaRPr lang="en-US" sz="3000" dirty="0"/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CE933993-80DD-519D-2D33-C544231A17CF}"/>
              </a:ext>
            </a:extLst>
          </p:cNvPr>
          <p:cNvSpPr/>
          <p:nvPr userDrawn="1"/>
        </p:nvSpPr>
        <p:spPr>
          <a:xfrm rot="16200000">
            <a:off x="20497324" y="6635979"/>
            <a:ext cx="1613102" cy="584200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000" dirty="0">
                <a:solidFill>
                  <a:srgbClr val="969696">
                    <a:alpha val="100000"/>
                  </a:srgbClr>
                </a:solidFill>
                <a:latin typeface="Graphik LC Medium" pitchFamily="34" charset="0"/>
                <a:ea typeface="Graphik LC Medium" pitchFamily="34" charset="-122"/>
                <a:cs typeface="Graphik LC Medium" pitchFamily="34" charset="-120"/>
              </a:rPr>
              <a:t>4 курс</a:t>
            </a:r>
            <a:endParaRPr lang="en-US" sz="3000" dirty="0"/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5A6B612D-D386-11C6-DEFD-423F7DA9843A}"/>
              </a:ext>
            </a:extLst>
          </p:cNvPr>
          <p:cNvGrpSpPr/>
          <p:nvPr userDrawn="1"/>
        </p:nvGrpSpPr>
        <p:grpSpPr>
          <a:xfrm>
            <a:off x="6214955" y="6408000"/>
            <a:ext cx="900000" cy="900000"/>
            <a:chOff x="2771013" y="5204719"/>
            <a:chExt cx="900000" cy="900000"/>
          </a:xfrm>
        </p:grpSpPr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0FF511DF-A931-D83B-1789-110A30B21489}"/>
                </a:ext>
              </a:extLst>
            </p:cNvPr>
            <p:cNvSpPr/>
            <p:nvPr/>
          </p:nvSpPr>
          <p:spPr>
            <a:xfrm>
              <a:off x="2771013" y="5204719"/>
              <a:ext cx="900000" cy="9000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1233F7FB-9827-FD66-A16C-22480376B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81778" y="5339266"/>
              <a:ext cx="436705" cy="641689"/>
            </a:xfrm>
            <a:prstGeom prst="rect">
              <a:avLst/>
            </a:prstGeom>
          </p:spPr>
        </p:pic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1C8CCC90-B565-40F1-38AC-A53E88D79C89}"/>
              </a:ext>
            </a:extLst>
          </p:cNvPr>
          <p:cNvGrpSpPr/>
          <p:nvPr userDrawn="1"/>
        </p:nvGrpSpPr>
        <p:grpSpPr>
          <a:xfrm>
            <a:off x="11740144" y="6408000"/>
            <a:ext cx="900000" cy="900000"/>
            <a:chOff x="2771013" y="5204719"/>
            <a:chExt cx="900000" cy="900000"/>
          </a:xfrm>
        </p:grpSpPr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4E03612A-406A-A519-736E-D7F97F0B1516}"/>
                </a:ext>
              </a:extLst>
            </p:cNvPr>
            <p:cNvSpPr/>
            <p:nvPr/>
          </p:nvSpPr>
          <p:spPr>
            <a:xfrm>
              <a:off x="2771013" y="5204719"/>
              <a:ext cx="900000" cy="9000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C77B7689-CCA2-05E2-39E0-CF73AF965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81778" y="5339266"/>
              <a:ext cx="436705" cy="641689"/>
            </a:xfrm>
            <a:prstGeom prst="rect">
              <a:avLst/>
            </a:prstGeom>
          </p:spPr>
        </p:pic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FFEC20C1-0F2C-AF01-0112-04D0CC78A4EE}"/>
              </a:ext>
            </a:extLst>
          </p:cNvPr>
          <p:cNvGrpSpPr/>
          <p:nvPr userDrawn="1"/>
        </p:nvGrpSpPr>
        <p:grpSpPr>
          <a:xfrm>
            <a:off x="17265333" y="6408000"/>
            <a:ext cx="900000" cy="900000"/>
            <a:chOff x="2771013" y="5204719"/>
            <a:chExt cx="900000" cy="900000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57719FF2-D006-D097-9B23-C1FC7A985F81}"/>
                </a:ext>
              </a:extLst>
            </p:cNvPr>
            <p:cNvSpPr/>
            <p:nvPr/>
          </p:nvSpPr>
          <p:spPr>
            <a:xfrm>
              <a:off x="2771013" y="5204719"/>
              <a:ext cx="900000" cy="900000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D1AD4599-BB1D-F623-EB1B-485FF5286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81778" y="5339266"/>
              <a:ext cx="436705" cy="641689"/>
            </a:xfrm>
            <a:prstGeom prst="rect">
              <a:avLst/>
            </a:prstGeom>
          </p:spPr>
        </p:pic>
      </p:grp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89E5003D-5F7C-4E50-5021-2C57F0D58943}"/>
              </a:ext>
            </a:extLst>
          </p:cNvPr>
          <p:cNvCxnSpPr>
            <a:cxnSpLocks/>
          </p:cNvCxnSpPr>
          <p:nvPr userDrawn="1"/>
        </p:nvCxnSpPr>
        <p:spPr>
          <a:xfrm>
            <a:off x="12190144" y="4309991"/>
            <a:ext cx="0" cy="2098009"/>
          </a:xfrm>
          <a:prstGeom prst="line">
            <a:avLst/>
          </a:prstGeom>
          <a:ln w="2540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CE51EAFB-D5BC-4084-E8AE-C2829E85B1BF}"/>
              </a:ext>
            </a:extLst>
          </p:cNvPr>
          <p:cNvCxnSpPr>
            <a:cxnSpLocks/>
          </p:cNvCxnSpPr>
          <p:nvPr userDrawn="1"/>
        </p:nvCxnSpPr>
        <p:spPr>
          <a:xfrm>
            <a:off x="17715333" y="4309991"/>
            <a:ext cx="0" cy="2098009"/>
          </a:xfrm>
          <a:prstGeom prst="line">
            <a:avLst/>
          </a:prstGeom>
          <a:ln w="2540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9C0A2D1C-2FA5-BBF3-FF2B-AD10DF2387BF}"/>
              </a:ext>
            </a:extLst>
          </p:cNvPr>
          <p:cNvCxnSpPr>
            <a:cxnSpLocks/>
          </p:cNvCxnSpPr>
          <p:nvPr userDrawn="1"/>
        </p:nvCxnSpPr>
        <p:spPr>
          <a:xfrm>
            <a:off x="6664955" y="4309991"/>
            <a:ext cx="0" cy="2098009"/>
          </a:xfrm>
          <a:prstGeom prst="line">
            <a:avLst/>
          </a:prstGeom>
          <a:ln w="25400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Номер слайда 2">
            <a:extLst>
              <a:ext uri="{FF2B5EF4-FFF2-40B4-BE49-F238E27FC236}">
                <a16:creationId xmlns:a16="http://schemas.microsoft.com/office/drawing/2014/main" id="{8ABA7367-1C65-C6AD-775A-F9DA2ACA8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53875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ронк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0" descr=" ">
            <a:extLst>
              <a:ext uri="{FF2B5EF4-FFF2-40B4-BE49-F238E27FC236}">
                <a16:creationId xmlns:a16="http://schemas.microsoft.com/office/drawing/2014/main" id="{611FF6C7-2167-FDDE-C62B-09FABCBDF4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9208651" y="3759200"/>
            <a:ext cx="12561870" cy="2781300"/>
          </a:xfrm>
          <a:prstGeom prst="rect">
            <a:avLst/>
          </a:prstGeom>
        </p:spPr>
      </p:pic>
      <p:pic>
        <p:nvPicPr>
          <p:cNvPr id="20" name="Image 1" descr=" ">
            <a:extLst>
              <a:ext uri="{FF2B5EF4-FFF2-40B4-BE49-F238E27FC236}">
                <a16:creationId xmlns:a16="http://schemas.microsoft.com/office/drawing/2014/main" id="{5A179C9D-1CAD-46BC-DAD1-3DE5D08BBB2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13400175" y="9588500"/>
            <a:ext cx="4178822" cy="2908300"/>
          </a:xfrm>
          <a:prstGeom prst="rect">
            <a:avLst/>
          </a:prstGeom>
        </p:spPr>
      </p:pic>
      <p:pic>
        <p:nvPicPr>
          <p:cNvPr id="22" name="Image 2" descr=" ">
            <a:extLst>
              <a:ext uri="{FF2B5EF4-FFF2-40B4-BE49-F238E27FC236}">
                <a16:creationId xmlns:a16="http://schemas.microsoft.com/office/drawing/2014/main" id="{049A999C-1EC6-CC8A-F374-5E3C9C495E1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V="1">
            <a:off x="11291711" y="6667500"/>
            <a:ext cx="8383048" cy="2794000"/>
          </a:xfrm>
          <a:prstGeom prst="rect">
            <a:avLst/>
          </a:prstGeom>
        </p:spPr>
      </p:pic>
      <p:sp>
        <p:nvSpPr>
          <p:cNvPr id="24" name="Овал 23">
            <a:extLst>
              <a:ext uri="{FF2B5EF4-FFF2-40B4-BE49-F238E27FC236}">
                <a16:creationId xmlns:a16="http://schemas.microsoft.com/office/drawing/2014/main" id="{2974E68E-2F4A-DD22-1287-D4FA1FC95587}"/>
              </a:ext>
            </a:extLst>
          </p:cNvPr>
          <p:cNvSpPr/>
          <p:nvPr userDrawn="1"/>
        </p:nvSpPr>
        <p:spPr>
          <a:xfrm>
            <a:off x="15039586" y="4873472"/>
            <a:ext cx="900000" cy="900000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accent1"/>
                </a:solidFill>
                <a:latin typeface="Graphik LC Medium" panose="020B0503030202060203" pitchFamily="34" charset="0"/>
              </a:rPr>
              <a:t>01</a:t>
            </a:r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69795DD8-70F8-DE68-943A-F36D0916BE2D}"/>
              </a:ext>
            </a:extLst>
          </p:cNvPr>
          <p:cNvSpPr/>
          <p:nvPr userDrawn="1"/>
        </p:nvSpPr>
        <p:spPr>
          <a:xfrm>
            <a:off x="15039586" y="7567878"/>
            <a:ext cx="900000" cy="900000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accent1"/>
                </a:solidFill>
                <a:latin typeface="Graphik LC Medium" panose="020B0503030202060203" pitchFamily="34" charset="0"/>
              </a:rPr>
              <a:t>02</a:t>
            </a:r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75BD5D40-EE3E-FC0F-6575-7C70AF7A5C17}"/>
              </a:ext>
            </a:extLst>
          </p:cNvPr>
          <p:cNvSpPr/>
          <p:nvPr userDrawn="1"/>
        </p:nvSpPr>
        <p:spPr>
          <a:xfrm>
            <a:off x="15039586" y="10482528"/>
            <a:ext cx="900000" cy="900000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accent1"/>
                </a:solidFill>
                <a:latin typeface="Graphik LC Medium" panose="020B0503030202060203" pitchFamily="34" charset="0"/>
              </a:rPr>
              <a:t>03</a:t>
            </a:r>
          </a:p>
        </p:txBody>
      </p:sp>
      <p:pic>
        <p:nvPicPr>
          <p:cNvPr id="39" name="Image 44" descr=" ">
            <a:extLst>
              <a:ext uri="{FF2B5EF4-FFF2-40B4-BE49-F238E27FC236}">
                <a16:creationId xmlns:a16="http://schemas.microsoft.com/office/drawing/2014/main" id="{7C6963F6-4A50-C03C-BAEB-75D3C0CA48C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42" name="Текст 7">
            <a:extLst>
              <a:ext uri="{FF2B5EF4-FFF2-40B4-BE49-F238E27FC236}">
                <a16:creationId xmlns:a16="http://schemas.microsoft.com/office/drawing/2014/main" id="{EEF658FF-8260-191D-3E94-B77DC972E2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16527" y="876300"/>
            <a:ext cx="8649794" cy="230832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5" name="Текст 14">
            <a:extLst>
              <a:ext uri="{FF2B5EF4-FFF2-40B4-BE49-F238E27FC236}">
                <a16:creationId xmlns:a16="http://schemas.microsoft.com/office/drawing/2014/main" id="{95B173B4-119E-931E-0AB6-C5DCD66D4E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16527" y="4649643"/>
            <a:ext cx="6583528" cy="5432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dirty="0" smtClean="0">
                <a:solidFill>
                  <a:schemeClr val="tx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Пункт 1</a:t>
            </a:r>
          </a:p>
        </p:txBody>
      </p:sp>
      <p:sp>
        <p:nvSpPr>
          <p:cNvPr id="46" name="Текст 55">
            <a:extLst>
              <a:ext uri="{FF2B5EF4-FFF2-40B4-BE49-F238E27FC236}">
                <a16:creationId xmlns:a16="http://schemas.microsoft.com/office/drawing/2014/main" id="{0EFF2730-AEF8-805F-D9E5-09F58C3F30F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616528" y="5308339"/>
            <a:ext cx="6583528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Описание пункта</a:t>
            </a:r>
          </a:p>
        </p:txBody>
      </p:sp>
      <p:sp>
        <p:nvSpPr>
          <p:cNvPr id="47" name="Текст 55">
            <a:extLst>
              <a:ext uri="{FF2B5EF4-FFF2-40B4-BE49-F238E27FC236}">
                <a16:creationId xmlns:a16="http://schemas.microsoft.com/office/drawing/2014/main" id="{7EED1DFB-A3D3-A1DC-6764-2833248FE72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616528" y="11208064"/>
            <a:ext cx="6583528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Описание пункта</a:t>
            </a:r>
          </a:p>
        </p:txBody>
      </p:sp>
      <p:sp>
        <p:nvSpPr>
          <p:cNvPr id="48" name="Текст 14">
            <a:extLst>
              <a:ext uri="{FF2B5EF4-FFF2-40B4-BE49-F238E27FC236}">
                <a16:creationId xmlns:a16="http://schemas.microsoft.com/office/drawing/2014/main" id="{FA1F6BA7-3EA6-1865-14DB-33D63546B55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616527" y="10535518"/>
            <a:ext cx="6583528" cy="5432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dirty="0" smtClean="0">
                <a:solidFill>
                  <a:schemeClr val="tx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Пункт 3</a:t>
            </a:r>
          </a:p>
        </p:txBody>
      </p:sp>
      <p:sp>
        <p:nvSpPr>
          <p:cNvPr id="49" name="Текст 14">
            <a:extLst>
              <a:ext uri="{FF2B5EF4-FFF2-40B4-BE49-F238E27FC236}">
                <a16:creationId xmlns:a16="http://schemas.microsoft.com/office/drawing/2014/main" id="{9FE53395-6F50-66AF-735D-482153E8B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616527" y="7620868"/>
            <a:ext cx="6583528" cy="5432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dirty="0" smtClean="0">
                <a:solidFill>
                  <a:schemeClr val="tx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Пункт 2</a:t>
            </a: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F6EB037E-C0C2-5D89-FCC9-54D74A4B6CB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616528" y="8293414"/>
            <a:ext cx="6583528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dirty="0">
                <a:solidFill>
                  <a:schemeClr val="tx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Описание пункта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B57D952A-AB9A-7E56-B65D-DB0481F93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81438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оадмеп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 44" descr=" ">
            <a:extLst>
              <a:ext uri="{FF2B5EF4-FFF2-40B4-BE49-F238E27FC236}">
                <a16:creationId xmlns:a16="http://schemas.microsoft.com/office/drawing/2014/main" id="{7C6963F6-4A50-C03C-BAEB-75D3C0CA48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60" name="Текст 7">
            <a:extLst>
              <a:ext uri="{FF2B5EF4-FFF2-40B4-BE49-F238E27FC236}">
                <a16:creationId xmlns:a16="http://schemas.microsoft.com/office/drawing/2014/main" id="{8BC05923-EDFE-D763-9EBB-2733B9CEBE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817780"/>
            <a:ext cx="9394860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61" name="Текст 55">
            <a:extLst>
              <a:ext uri="{FF2B5EF4-FFF2-40B4-BE49-F238E27FC236}">
                <a16:creationId xmlns:a16="http://schemas.microsoft.com/office/drawing/2014/main" id="{04E39E7A-8B9D-9B0E-02D3-00A4B4F4A0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27110" y="3141446"/>
            <a:ext cx="3814164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</a:t>
            </a:r>
          </a:p>
        </p:txBody>
      </p:sp>
      <p:sp>
        <p:nvSpPr>
          <p:cNvPr id="62" name="Текст 55">
            <a:extLst>
              <a:ext uri="{FF2B5EF4-FFF2-40B4-BE49-F238E27FC236}">
                <a16:creationId xmlns:a16="http://schemas.microsoft.com/office/drawing/2014/main" id="{89DB426A-8F6A-A56D-BF08-B0F98F1DAC7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7110" y="3675480"/>
            <a:ext cx="3814164" cy="12662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latin typeface="Graphik LC Regular" panose="020B0503030202060203" pitchFamily="34" charset="0"/>
              </a:defRPr>
            </a:lvl1pPr>
          </a:lstStyle>
          <a:p>
            <a:pPr marL="0" marR="0" lvl="0" indent="0" algn="l" defTabSz="1485991" rtl="0" eaLnBrk="1" fontAlgn="auto" latinLnBrk="0" hangingPunct="1">
              <a:lnSpc>
                <a:spcPts val="3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2400" dirty="0">
                <a:latin typeface="Graphik LC Regular" panose="020B0503030202060203" pitchFamily="34" charset="0"/>
              </a:rPr>
              <a:t>Дополнительная </a:t>
            </a:r>
            <a:br>
              <a:rPr lang="ru-RU" sz="2400" dirty="0">
                <a:latin typeface="Graphik LC Regular" panose="020B0503030202060203" pitchFamily="34" charset="0"/>
              </a:rPr>
            </a:br>
            <a:r>
              <a:rPr lang="ru-RU" sz="2400" dirty="0">
                <a:latin typeface="Graphik LC Regular" panose="020B0503030202060203" pitchFamily="34" charset="0"/>
              </a:rPr>
              <a:t>информация </a:t>
            </a:r>
            <a:br>
              <a:rPr lang="ru-RU" sz="2400" dirty="0">
                <a:latin typeface="Graphik LC Regular" panose="020B0503030202060203" pitchFamily="34" charset="0"/>
              </a:rPr>
            </a:br>
            <a:r>
              <a:rPr lang="ru-RU" sz="2400" dirty="0">
                <a:latin typeface="Graphik LC Regular" panose="020B0503030202060203" pitchFamily="34" charset="0"/>
              </a:rPr>
              <a:t>о данном пункте</a:t>
            </a:r>
            <a:endParaRPr lang="en-US" sz="2400" dirty="0">
              <a:latin typeface="Graphik LC Regular" panose="020B0503030202060203" pitchFamily="34" charset="0"/>
            </a:endParaRPr>
          </a:p>
        </p:txBody>
      </p:sp>
      <p:sp>
        <p:nvSpPr>
          <p:cNvPr id="63" name="Текст 55">
            <a:extLst>
              <a:ext uri="{FF2B5EF4-FFF2-40B4-BE49-F238E27FC236}">
                <a16:creationId xmlns:a16="http://schemas.microsoft.com/office/drawing/2014/main" id="{50A95349-9A76-B200-73A2-2E136E28ED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25612" y="3141446"/>
            <a:ext cx="3814164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</a:t>
            </a:r>
          </a:p>
        </p:txBody>
      </p:sp>
      <p:sp>
        <p:nvSpPr>
          <p:cNvPr id="64" name="Текст 55">
            <a:extLst>
              <a:ext uri="{FF2B5EF4-FFF2-40B4-BE49-F238E27FC236}">
                <a16:creationId xmlns:a16="http://schemas.microsoft.com/office/drawing/2014/main" id="{F517765C-9854-9CFF-F4EC-D2B11B129A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25612" y="3675480"/>
            <a:ext cx="3814164" cy="12662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latin typeface="Graphik LC Regular" panose="020B0503030202060203" pitchFamily="34" charset="0"/>
              </a:defRPr>
            </a:lvl1pPr>
          </a:lstStyle>
          <a:p>
            <a:pPr marL="0" marR="0" lvl="0" indent="0" algn="l" defTabSz="1485991" rtl="0" eaLnBrk="1" fontAlgn="auto" latinLnBrk="0" hangingPunct="1">
              <a:lnSpc>
                <a:spcPts val="3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2400" dirty="0">
                <a:latin typeface="Graphik LC Regular" panose="020B0503030202060203" pitchFamily="34" charset="0"/>
              </a:rPr>
              <a:t>Дополнительная </a:t>
            </a:r>
            <a:br>
              <a:rPr lang="ru-RU" sz="2400" dirty="0">
                <a:latin typeface="Graphik LC Regular" panose="020B0503030202060203" pitchFamily="34" charset="0"/>
              </a:rPr>
            </a:br>
            <a:r>
              <a:rPr lang="ru-RU" sz="2400" dirty="0">
                <a:latin typeface="Graphik LC Regular" panose="020B0503030202060203" pitchFamily="34" charset="0"/>
              </a:rPr>
              <a:t>информация </a:t>
            </a:r>
            <a:br>
              <a:rPr lang="ru-RU" sz="2400" dirty="0">
                <a:latin typeface="Graphik LC Regular" panose="020B0503030202060203" pitchFamily="34" charset="0"/>
              </a:rPr>
            </a:br>
            <a:r>
              <a:rPr lang="ru-RU" sz="2400" dirty="0">
                <a:latin typeface="Graphik LC Regular" panose="020B0503030202060203" pitchFamily="34" charset="0"/>
              </a:rPr>
              <a:t>о данном пункте</a:t>
            </a:r>
            <a:endParaRPr lang="en-US" sz="2400" dirty="0">
              <a:latin typeface="Graphik LC Regular" panose="020B0503030202060203" pitchFamily="34" charset="0"/>
            </a:endParaRPr>
          </a:p>
        </p:txBody>
      </p:sp>
      <p:sp>
        <p:nvSpPr>
          <p:cNvPr id="65" name="Текст 55">
            <a:extLst>
              <a:ext uri="{FF2B5EF4-FFF2-40B4-BE49-F238E27FC236}">
                <a16:creationId xmlns:a16="http://schemas.microsoft.com/office/drawing/2014/main" id="{0BC59A20-620B-6D01-0796-49C18D3C1AB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724115" y="3141446"/>
            <a:ext cx="3814164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</a:t>
            </a:r>
          </a:p>
        </p:txBody>
      </p:sp>
      <p:sp>
        <p:nvSpPr>
          <p:cNvPr id="66" name="Текст 55">
            <a:extLst>
              <a:ext uri="{FF2B5EF4-FFF2-40B4-BE49-F238E27FC236}">
                <a16:creationId xmlns:a16="http://schemas.microsoft.com/office/drawing/2014/main" id="{197E9D46-A1DD-0C8D-2E2A-0564F5D1B3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724115" y="3675480"/>
            <a:ext cx="3814164" cy="12662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latin typeface="Graphik LC Regular" panose="020B0503030202060203" pitchFamily="34" charset="0"/>
              </a:defRPr>
            </a:lvl1pPr>
          </a:lstStyle>
          <a:p>
            <a:pPr marL="0" marR="0" lvl="0" indent="0" algn="l" defTabSz="1485991" rtl="0" eaLnBrk="1" fontAlgn="auto" latinLnBrk="0" hangingPunct="1">
              <a:lnSpc>
                <a:spcPts val="3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2400" dirty="0">
                <a:latin typeface="Graphik LC Regular" panose="020B0503030202060203" pitchFamily="34" charset="0"/>
              </a:rPr>
              <a:t>Дополнительная </a:t>
            </a:r>
            <a:br>
              <a:rPr lang="ru-RU" sz="2400" dirty="0">
                <a:latin typeface="Graphik LC Regular" panose="020B0503030202060203" pitchFamily="34" charset="0"/>
              </a:rPr>
            </a:br>
            <a:r>
              <a:rPr lang="ru-RU" sz="2400" dirty="0">
                <a:latin typeface="Graphik LC Regular" panose="020B0503030202060203" pitchFamily="34" charset="0"/>
              </a:rPr>
              <a:t>информация </a:t>
            </a:r>
            <a:br>
              <a:rPr lang="ru-RU" sz="2400" dirty="0">
                <a:latin typeface="Graphik LC Regular" panose="020B0503030202060203" pitchFamily="34" charset="0"/>
              </a:rPr>
            </a:br>
            <a:r>
              <a:rPr lang="ru-RU" sz="2400" dirty="0">
                <a:latin typeface="Graphik LC Regular" panose="020B0503030202060203" pitchFamily="34" charset="0"/>
              </a:rPr>
              <a:t>о данном пункте</a:t>
            </a:r>
            <a:endParaRPr lang="en-US" sz="2400" dirty="0">
              <a:latin typeface="Graphik LC Regular" panose="020B0503030202060203" pitchFamily="34" charset="0"/>
            </a:endParaRPr>
          </a:p>
        </p:txBody>
      </p:sp>
      <p:sp>
        <p:nvSpPr>
          <p:cNvPr id="67" name="Текст 55">
            <a:extLst>
              <a:ext uri="{FF2B5EF4-FFF2-40B4-BE49-F238E27FC236}">
                <a16:creationId xmlns:a16="http://schemas.microsoft.com/office/drawing/2014/main" id="{221DD5E6-AFCF-7C69-AD64-E47295DD996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76361" y="10070632"/>
            <a:ext cx="3814164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</a:t>
            </a:r>
          </a:p>
        </p:txBody>
      </p:sp>
      <p:sp>
        <p:nvSpPr>
          <p:cNvPr id="68" name="Текст 55">
            <a:extLst>
              <a:ext uri="{FF2B5EF4-FFF2-40B4-BE49-F238E27FC236}">
                <a16:creationId xmlns:a16="http://schemas.microsoft.com/office/drawing/2014/main" id="{082E5C8C-B1C1-8FB8-B8A2-EA1D8F00D51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776361" y="10604666"/>
            <a:ext cx="3814164" cy="12662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latin typeface="Graphik LC Regular" panose="020B0503030202060203" pitchFamily="34" charset="0"/>
              </a:defRPr>
            </a:lvl1pPr>
          </a:lstStyle>
          <a:p>
            <a:pPr marL="0" marR="0" lvl="0" indent="0" algn="l" defTabSz="1485991" rtl="0" eaLnBrk="1" fontAlgn="auto" latinLnBrk="0" hangingPunct="1">
              <a:lnSpc>
                <a:spcPts val="3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2400" dirty="0">
                <a:latin typeface="Graphik LC Regular" panose="020B0503030202060203" pitchFamily="34" charset="0"/>
              </a:rPr>
              <a:t>Дополнительная </a:t>
            </a:r>
            <a:br>
              <a:rPr lang="ru-RU" sz="2400" dirty="0">
                <a:latin typeface="Graphik LC Regular" panose="020B0503030202060203" pitchFamily="34" charset="0"/>
              </a:rPr>
            </a:br>
            <a:r>
              <a:rPr lang="ru-RU" sz="2400" dirty="0">
                <a:latin typeface="Graphik LC Regular" panose="020B0503030202060203" pitchFamily="34" charset="0"/>
              </a:rPr>
              <a:t>информация </a:t>
            </a:r>
            <a:br>
              <a:rPr lang="ru-RU" sz="2400" dirty="0">
                <a:latin typeface="Graphik LC Regular" panose="020B0503030202060203" pitchFamily="34" charset="0"/>
              </a:rPr>
            </a:br>
            <a:r>
              <a:rPr lang="ru-RU" sz="2400" dirty="0">
                <a:latin typeface="Graphik LC Regular" panose="020B0503030202060203" pitchFamily="34" charset="0"/>
              </a:rPr>
              <a:t>о данном пункте</a:t>
            </a:r>
            <a:endParaRPr lang="en-US" sz="2400" dirty="0">
              <a:latin typeface="Graphik LC Regular" panose="020B0503030202060203" pitchFamily="34" charset="0"/>
            </a:endParaRPr>
          </a:p>
        </p:txBody>
      </p:sp>
      <p:sp>
        <p:nvSpPr>
          <p:cNvPr id="75" name="Текст 55">
            <a:extLst>
              <a:ext uri="{FF2B5EF4-FFF2-40B4-BE49-F238E27FC236}">
                <a16:creationId xmlns:a16="http://schemas.microsoft.com/office/drawing/2014/main" id="{927D24E2-D646-509A-B777-745F8F9B445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074863" y="10070632"/>
            <a:ext cx="3814164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</a:t>
            </a:r>
          </a:p>
        </p:txBody>
      </p:sp>
      <p:sp>
        <p:nvSpPr>
          <p:cNvPr id="76" name="Текст 55">
            <a:extLst>
              <a:ext uri="{FF2B5EF4-FFF2-40B4-BE49-F238E27FC236}">
                <a16:creationId xmlns:a16="http://schemas.microsoft.com/office/drawing/2014/main" id="{289D0AAC-393B-A4B8-67DB-34B5D9FABD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074863" y="10604666"/>
            <a:ext cx="3814164" cy="12662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latin typeface="Graphik LC Regular" panose="020B0503030202060203" pitchFamily="34" charset="0"/>
              </a:defRPr>
            </a:lvl1pPr>
          </a:lstStyle>
          <a:p>
            <a:pPr marL="0" marR="0" lvl="0" indent="0" algn="l" defTabSz="1485991" rtl="0" eaLnBrk="1" fontAlgn="auto" latinLnBrk="0" hangingPunct="1">
              <a:lnSpc>
                <a:spcPts val="3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2400" dirty="0">
                <a:latin typeface="Graphik LC Regular" panose="020B0503030202060203" pitchFamily="34" charset="0"/>
              </a:rPr>
              <a:t>Дополнительная </a:t>
            </a:r>
            <a:br>
              <a:rPr lang="ru-RU" sz="2400" dirty="0">
                <a:latin typeface="Graphik LC Regular" panose="020B0503030202060203" pitchFamily="34" charset="0"/>
              </a:rPr>
            </a:br>
            <a:r>
              <a:rPr lang="ru-RU" sz="2400" dirty="0">
                <a:latin typeface="Graphik LC Regular" panose="020B0503030202060203" pitchFamily="34" charset="0"/>
              </a:rPr>
              <a:t>информация </a:t>
            </a:r>
            <a:br>
              <a:rPr lang="ru-RU" sz="2400" dirty="0">
                <a:latin typeface="Graphik LC Regular" panose="020B0503030202060203" pitchFamily="34" charset="0"/>
              </a:rPr>
            </a:br>
            <a:r>
              <a:rPr lang="ru-RU" sz="2400" dirty="0">
                <a:latin typeface="Graphik LC Regular" panose="020B0503030202060203" pitchFamily="34" charset="0"/>
              </a:rPr>
              <a:t>о данном пункте</a:t>
            </a:r>
            <a:endParaRPr lang="en-US" sz="2400" dirty="0">
              <a:latin typeface="Graphik LC Regular" panose="020B0503030202060203" pitchFamily="34" charset="0"/>
            </a:endParaRPr>
          </a:p>
        </p:txBody>
      </p:sp>
      <p:sp>
        <p:nvSpPr>
          <p:cNvPr id="77" name="Текст 55">
            <a:extLst>
              <a:ext uri="{FF2B5EF4-FFF2-40B4-BE49-F238E27FC236}">
                <a16:creationId xmlns:a16="http://schemas.microsoft.com/office/drawing/2014/main" id="{92472E2D-15BF-CBDA-0FE2-5DDBC76E964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0373363" y="10070632"/>
            <a:ext cx="3814164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</a:t>
            </a:r>
          </a:p>
        </p:txBody>
      </p:sp>
      <p:sp>
        <p:nvSpPr>
          <p:cNvPr id="78" name="Текст 55">
            <a:extLst>
              <a:ext uri="{FF2B5EF4-FFF2-40B4-BE49-F238E27FC236}">
                <a16:creationId xmlns:a16="http://schemas.microsoft.com/office/drawing/2014/main" id="{50047776-2C09-83B2-D959-ADEE3F8ED01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0373363" y="10604666"/>
            <a:ext cx="3814164" cy="12662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latin typeface="Graphik LC Regular" panose="020B0503030202060203" pitchFamily="34" charset="0"/>
              </a:defRPr>
            </a:lvl1pPr>
          </a:lstStyle>
          <a:p>
            <a:pPr marL="0" marR="0" lvl="0" indent="0" algn="l" defTabSz="1485991" rtl="0" eaLnBrk="1" fontAlgn="auto" latinLnBrk="0" hangingPunct="1">
              <a:lnSpc>
                <a:spcPts val="3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2400" dirty="0">
                <a:latin typeface="Graphik LC Regular" panose="020B0503030202060203" pitchFamily="34" charset="0"/>
              </a:rPr>
              <a:t>Дополнительная </a:t>
            </a:r>
            <a:br>
              <a:rPr lang="ru-RU" sz="2400" dirty="0">
                <a:latin typeface="Graphik LC Regular" panose="020B0503030202060203" pitchFamily="34" charset="0"/>
              </a:rPr>
            </a:br>
            <a:r>
              <a:rPr lang="ru-RU" sz="2400" dirty="0">
                <a:latin typeface="Graphik LC Regular" panose="020B0503030202060203" pitchFamily="34" charset="0"/>
              </a:rPr>
              <a:t>информация </a:t>
            </a:r>
            <a:br>
              <a:rPr lang="ru-RU" sz="2400" dirty="0">
                <a:latin typeface="Graphik LC Regular" panose="020B0503030202060203" pitchFamily="34" charset="0"/>
              </a:rPr>
            </a:br>
            <a:r>
              <a:rPr lang="ru-RU" sz="2400" dirty="0">
                <a:latin typeface="Graphik LC Regular" panose="020B0503030202060203" pitchFamily="34" charset="0"/>
              </a:rPr>
              <a:t>о данном пункте</a:t>
            </a:r>
            <a:endParaRPr lang="en-US" sz="2400" dirty="0">
              <a:latin typeface="Graphik LC Regular" panose="020B0503030202060203" pitchFamily="34" charset="0"/>
            </a:endParaRP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8C160675-110B-6D19-7567-B0656F93E2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91627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оадмеп_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D1F9D318-CEFB-5612-BA75-042D25D6B60B}"/>
              </a:ext>
            </a:extLst>
          </p:cNvPr>
          <p:cNvSpPr/>
          <p:nvPr userDrawn="1"/>
        </p:nvSpPr>
        <p:spPr>
          <a:xfrm flipV="1">
            <a:off x="0" y="5588000"/>
            <a:ext cx="24387048" cy="8128000"/>
          </a:xfrm>
          <a:prstGeom prst="rect">
            <a:avLst/>
          </a:prstGeom>
          <a:solidFill>
            <a:schemeClr val="bg1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5" name="Текст 7">
            <a:extLst>
              <a:ext uri="{FF2B5EF4-FFF2-40B4-BE49-F238E27FC236}">
                <a16:creationId xmlns:a16="http://schemas.microsoft.com/office/drawing/2014/main" id="{99939A9D-2E06-76E2-9344-5613898165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2" y="817780"/>
            <a:ext cx="9208651" cy="230832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5" name="Текст 55">
            <a:extLst>
              <a:ext uri="{FF2B5EF4-FFF2-40B4-BE49-F238E27FC236}">
                <a16:creationId xmlns:a16="http://schemas.microsoft.com/office/drawing/2014/main" id="{4BD494FF-B080-B029-618C-B3941D8BD9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396749" y="1219200"/>
            <a:ext cx="9725739" cy="25205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dirty="0">
                <a:solidFill>
                  <a:schemeClr val="bg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а затем решите моделировать процесс, чтобы получить конкретный ответ </a:t>
            </a:r>
            <a:br>
              <a:rPr lang="ru-RU" dirty="0"/>
            </a:br>
            <a:r>
              <a:rPr lang="ru-RU" dirty="0"/>
              <a:t>или проверить  чей-то готовый вывод альтернативным путем</a:t>
            </a:r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AC801BA2-5585-D54F-2B83-323361777A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2396749" y="4296100"/>
            <a:ext cx="9725739" cy="3445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000" dirty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000"/>
              </a:lnSpc>
            </a:pPr>
            <a:r>
              <a:rPr lang="ru-RU" dirty="0"/>
              <a:t>Ссылка на источник </a:t>
            </a:r>
          </a:p>
        </p:txBody>
      </p:sp>
      <p:sp>
        <p:nvSpPr>
          <p:cNvPr id="44" name="Текст 55">
            <a:extLst>
              <a:ext uri="{FF2B5EF4-FFF2-40B4-BE49-F238E27FC236}">
                <a16:creationId xmlns:a16="http://schemas.microsoft.com/office/drawing/2014/main" id="{F8ABBF4F-82A7-2069-47B4-881D259DB2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27110" y="9303105"/>
            <a:ext cx="3814164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</a:t>
            </a:r>
          </a:p>
        </p:txBody>
      </p:sp>
      <p:sp>
        <p:nvSpPr>
          <p:cNvPr id="45" name="Текст 55">
            <a:extLst>
              <a:ext uri="{FF2B5EF4-FFF2-40B4-BE49-F238E27FC236}">
                <a16:creationId xmlns:a16="http://schemas.microsoft.com/office/drawing/2014/main" id="{F8C1AB91-55D5-C695-FB93-48444123B1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7110" y="9837139"/>
            <a:ext cx="3814164" cy="12662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latin typeface="Graphik LC Regular" panose="020B0503030202060203" pitchFamily="34" charset="0"/>
              </a:defRPr>
            </a:lvl1pPr>
          </a:lstStyle>
          <a:p>
            <a:pPr marL="0" marR="0" lvl="0" indent="0" algn="l" defTabSz="1485991" rtl="0" eaLnBrk="1" fontAlgn="auto" latinLnBrk="0" hangingPunct="1">
              <a:lnSpc>
                <a:spcPts val="3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2400" dirty="0">
                <a:latin typeface="Graphik LC Regular" panose="020B0503030202060203" pitchFamily="34" charset="0"/>
              </a:rPr>
              <a:t>Дополнительная </a:t>
            </a:r>
            <a:br>
              <a:rPr lang="ru-RU" sz="2400" dirty="0">
                <a:latin typeface="Graphik LC Regular" panose="020B0503030202060203" pitchFamily="34" charset="0"/>
              </a:rPr>
            </a:br>
            <a:r>
              <a:rPr lang="ru-RU" sz="2400" dirty="0">
                <a:latin typeface="Graphik LC Regular" panose="020B0503030202060203" pitchFamily="34" charset="0"/>
              </a:rPr>
              <a:t>информация </a:t>
            </a:r>
            <a:br>
              <a:rPr lang="ru-RU" sz="2400" dirty="0">
                <a:latin typeface="Graphik LC Regular" panose="020B0503030202060203" pitchFamily="34" charset="0"/>
              </a:rPr>
            </a:br>
            <a:r>
              <a:rPr lang="ru-RU" sz="2400" dirty="0">
                <a:latin typeface="Graphik LC Regular" panose="020B0503030202060203" pitchFamily="34" charset="0"/>
              </a:rPr>
              <a:t>о данном пункте</a:t>
            </a:r>
            <a:endParaRPr lang="en-US" sz="2400" dirty="0">
              <a:latin typeface="Graphik LC Regular" panose="020B0503030202060203" pitchFamily="34" charset="0"/>
            </a:endParaRPr>
          </a:p>
        </p:txBody>
      </p:sp>
      <p:sp>
        <p:nvSpPr>
          <p:cNvPr id="46" name="Текст 55">
            <a:extLst>
              <a:ext uri="{FF2B5EF4-FFF2-40B4-BE49-F238E27FC236}">
                <a16:creationId xmlns:a16="http://schemas.microsoft.com/office/drawing/2014/main" id="{6279FFFE-56F3-E7F0-F371-2ADBF362F58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716925" y="9303105"/>
            <a:ext cx="3814164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</a:t>
            </a:r>
          </a:p>
        </p:txBody>
      </p:sp>
      <p:sp>
        <p:nvSpPr>
          <p:cNvPr id="47" name="Текст 55">
            <a:extLst>
              <a:ext uri="{FF2B5EF4-FFF2-40B4-BE49-F238E27FC236}">
                <a16:creationId xmlns:a16="http://schemas.microsoft.com/office/drawing/2014/main" id="{3C18E860-D645-317C-FED1-F68335FF6F1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16925" y="9837139"/>
            <a:ext cx="3814164" cy="12662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latin typeface="Graphik LC Regular" panose="020B0503030202060203" pitchFamily="34" charset="0"/>
              </a:defRPr>
            </a:lvl1pPr>
          </a:lstStyle>
          <a:p>
            <a:pPr marL="0" marR="0" lvl="0" indent="0" algn="l" defTabSz="1485991" rtl="0" eaLnBrk="1" fontAlgn="auto" latinLnBrk="0" hangingPunct="1">
              <a:lnSpc>
                <a:spcPts val="3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2400" dirty="0">
                <a:latin typeface="Graphik LC Regular" panose="020B0503030202060203" pitchFamily="34" charset="0"/>
              </a:rPr>
              <a:t>Дополнительная </a:t>
            </a:r>
            <a:br>
              <a:rPr lang="ru-RU" sz="2400" dirty="0">
                <a:latin typeface="Graphik LC Regular" panose="020B0503030202060203" pitchFamily="34" charset="0"/>
              </a:rPr>
            </a:br>
            <a:r>
              <a:rPr lang="ru-RU" sz="2400" dirty="0">
                <a:latin typeface="Graphik LC Regular" panose="020B0503030202060203" pitchFamily="34" charset="0"/>
              </a:rPr>
              <a:t>информация </a:t>
            </a:r>
            <a:br>
              <a:rPr lang="ru-RU" sz="2400" dirty="0">
                <a:latin typeface="Graphik LC Regular" panose="020B0503030202060203" pitchFamily="34" charset="0"/>
              </a:rPr>
            </a:br>
            <a:r>
              <a:rPr lang="ru-RU" sz="2400" dirty="0">
                <a:latin typeface="Graphik LC Regular" panose="020B0503030202060203" pitchFamily="34" charset="0"/>
              </a:rPr>
              <a:t>о данном пункте</a:t>
            </a:r>
            <a:endParaRPr lang="en-US" sz="2400" dirty="0">
              <a:latin typeface="Graphik LC Regular" panose="020B0503030202060203" pitchFamily="34" charset="0"/>
            </a:endParaRPr>
          </a:p>
        </p:txBody>
      </p:sp>
      <p:sp>
        <p:nvSpPr>
          <p:cNvPr id="48" name="Текст 55">
            <a:extLst>
              <a:ext uri="{FF2B5EF4-FFF2-40B4-BE49-F238E27FC236}">
                <a16:creationId xmlns:a16="http://schemas.microsoft.com/office/drawing/2014/main" id="{5925E86E-3C73-A1CC-64BC-FD62561559B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3306740" y="9303105"/>
            <a:ext cx="3814164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</a:t>
            </a:r>
          </a:p>
        </p:txBody>
      </p:sp>
      <p:sp>
        <p:nvSpPr>
          <p:cNvPr id="49" name="Текст 55">
            <a:extLst>
              <a:ext uri="{FF2B5EF4-FFF2-40B4-BE49-F238E27FC236}">
                <a16:creationId xmlns:a16="http://schemas.microsoft.com/office/drawing/2014/main" id="{588D83E5-5166-7233-632B-FB307F59ED2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3306740" y="9837139"/>
            <a:ext cx="3814164" cy="12662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latin typeface="Graphik LC Regular" panose="020B0503030202060203" pitchFamily="34" charset="0"/>
              </a:defRPr>
            </a:lvl1pPr>
          </a:lstStyle>
          <a:p>
            <a:pPr marL="0" marR="0" lvl="0" indent="0" algn="l" defTabSz="1485991" rtl="0" eaLnBrk="1" fontAlgn="auto" latinLnBrk="0" hangingPunct="1">
              <a:lnSpc>
                <a:spcPts val="3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2400" dirty="0">
                <a:latin typeface="Graphik LC Regular" panose="020B0503030202060203" pitchFamily="34" charset="0"/>
              </a:rPr>
              <a:t>Дополнительная </a:t>
            </a:r>
            <a:br>
              <a:rPr lang="ru-RU" sz="2400" dirty="0">
                <a:latin typeface="Graphik LC Regular" panose="020B0503030202060203" pitchFamily="34" charset="0"/>
              </a:rPr>
            </a:br>
            <a:r>
              <a:rPr lang="ru-RU" sz="2400" dirty="0">
                <a:latin typeface="Graphik LC Regular" panose="020B0503030202060203" pitchFamily="34" charset="0"/>
              </a:rPr>
              <a:t>информация </a:t>
            </a:r>
            <a:br>
              <a:rPr lang="ru-RU" sz="2400" dirty="0">
                <a:latin typeface="Graphik LC Regular" panose="020B0503030202060203" pitchFamily="34" charset="0"/>
              </a:rPr>
            </a:br>
            <a:r>
              <a:rPr lang="ru-RU" sz="2400" dirty="0">
                <a:latin typeface="Graphik LC Regular" panose="020B0503030202060203" pitchFamily="34" charset="0"/>
              </a:rPr>
              <a:t>о данном пункте</a:t>
            </a:r>
            <a:endParaRPr lang="en-US" sz="2400" dirty="0">
              <a:latin typeface="Graphik LC Regular" panose="020B0503030202060203" pitchFamily="34" charset="0"/>
            </a:endParaRPr>
          </a:p>
        </p:txBody>
      </p:sp>
      <p:sp>
        <p:nvSpPr>
          <p:cNvPr id="50" name="Текст 55">
            <a:extLst>
              <a:ext uri="{FF2B5EF4-FFF2-40B4-BE49-F238E27FC236}">
                <a16:creationId xmlns:a16="http://schemas.microsoft.com/office/drawing/2014/main" id="{379F1F63-D206-9BFF-70AF-848239D9EF2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8896554" y="9303105"/>
            <a:ext cx="3814164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Пункт</a:t>
            </a:r>
          </a:p>
        </p:txBody>
      </p:sp>
      <p:sp>
        <p:nvSpPr>
          <p:cNvPr id="51" name="Текст 55">
            <a:extLst>
              <a:ext uri="{FF2B5EF4-FFF2-40B4-BE49-F238E27FC236}">
                <a16:creationId xmlns:a16="http://schemas.microsoft.com/office/drawing/2014/main" id="{A0880D89-FA6F-D8CB-B3EF-1CE5894C66A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896554" y="9837139"/>
            <a:ext cx="3814164" cy="12662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latin typeface="Graphik LC Regular" panose="020B0503030202060203" pitchFamily="34" charset="0"/>
              </a:defRPr>
            </a:lvl1pPr>
          </a:lstStyle>
          <a:p>
            <a:pPr marL="0" marR="0" lvl="0" indent="0" algn="l" defTabSz="1485991" rtl="0" eaLnBrk="1" fontAlgn="auto" latinLnBrk="0" hangingPunct="1">
              <a:lnSpc>
                <a:spcPts val="34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2400" dirty="0">
                <a:latin typeface="Graphik LC Regular" panose="020B0503030202060203" pitchFamily="34" charset="0"/>
              </a:rPr>
              <a:t>Дополнительная </a:t>
            </a:r>
            <a:br>
              <a:rPr lang="ru-RU" sz="2400" dirty="0">
                <a:latin typeface="Graphik LC Regular" panose="020B0503030202060203" pitchFamily="34" charset="0"/>
              </a:rPr>
            </a:br>
            <a:r>
              <a:rPr lang="ru-RU" sz="2400" dirty="0">
                <a:latin typeface="Graphik LC Regular" panose="020B0503030202060203" pitchFamily="34" charset="0"/>
              </a:rPr>
              <a:t>информация </a:t>
            </a:r>
            <a:br>
              <a:rPr lang="ru-RU" sz="2400" dirty="0">
                <a:latin typeface="Graphik LC Regular" panose="020B0503030202060203" pitchFamily="34" charset="0"/>
              </a:rPr>
            </a:br>
            <a:r>
              <a:rPr lang="ru-RU" sz="2400" dirty="0">
                <a:latin typeface="Graphik LC Regular" panose="020B0503030202060203" pitchFamily="34" charset="0"/>
              </a:rPr>
              <a:t>о данном пункте</a:t>
            </a:r>
            <a:endParaRPr lang="en-US" sz="2400" dirty="0">
              <a:latin typeface="Graphik LC Regular" panose="020B0503030202060203" pitchFamily="34" charset="0"/>
            </a:endParaRPr>
          </a:p>
        </p:txBody>
      </p:sp>
      <p:pic>
        <p:nvPicPr>
          <p:cNvPr id="52" name="Image 17" descr=" ">
            <a:extLst>
              <a:ext uri="{FF2B5EF4-FFF2-40B4-BE49-F238E27FC236}">
                <a16:creationId xmlns:a16="http://schemas.microsoft.com/office/drawing/2014/main" id="{D18EAEB8-74DB-3BB2-6953-672A2C1604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4" name="Номер слайда 2">
            <a:extLst>
              <a:ext uri="{FF2B5EF4-FFF2-40B4-BE49-F238E27FC236}">
                <a16:creationId xmlns:a16="http://schemas.microsoft.com/office/drawing/2014/main" id="{DA935EF3-3F1A-5340-6E79-15CA528A83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86609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хемы на перекрестии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0D242553-8494-E788-1EA0-FEB5B0E0F9B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93950" y="2688491"/>
            <a:ext cx="10516914" cy="4398105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9A7801D1-DC8D-DFB1-518B-2E2FC4C9F70A}"/>
              </a:ext>
            </a:extLst>
          </p:cNvPr>
          <p:cNvCxnSpPr>
            <a:cxnSpLocks/>
          </p:cNvCxnSpPr>
          <p:nvPr userDrawn="1"/>
        </p:nvCxnSpPr>
        <p:spPr>
          <a:xfrm>
            <a:off x="1219352" y="7569200"/>
            <a:ext cx="10516914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8DA4455D-5FF7-66FB-9BF3-5B311EBC1E19}"/>
              </a:ext>
            </a:extLst>
          </p:cNvPr>
          <p:cNvCxnSpPr>
            <a:cxnSpLocks/>
          </p:cNvCxnSpPr>
          <p:nvPr userDrawn="1"/>
        </p:nvCxnSpPr>
        <p:spPr>
          <a:xfrm>
            <a:off x="12193588" y="8051800"/>
            <a:ext cx="0" cy="4459288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2EA8F629-0E91-AD7A-AE75-3F15F367E870}"/>
              </a:ext>
            </a:extLst>
          </p:cNvPr>
          <p:cNvCxnSpPr>
            <a:cxnSpLocks/>
          </p:cNvCxnSpPr>
          <p:nvPr userDrawn="1"/>
        </p:nvCxnSpPr>
        <p:spPr>
          <a:xfrm>
            <a:off x="12650781" y="7569200"/>
            <a:ext cx="10516914" cy="0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E039206A-A9A0-A075-6C34-E339D5464E2D}"/>
              </a:ext>
            </a:extLst>
          </p:cNvPr>
          <p:cNvCxnSpPr>
            <a:cxnSpLocks/>
          </p:cNvCxnSpPr>
          <p:nvPr userDrawn="1"/>
        </p:nvCxnSpPr>
        <p:spPr>
          <a:xfrm>
            <a:off x="12193588" y="2688491"/>
            <a:ext cx="0" cy="4459288"/>
          </a:xfrm>
          <a:prstGeom prst="line">
            <a:avLst/>
          </a:prstGeom>
          <a:ln w="42672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44" descr=" ">
            <a:extLst>
              <a:ext uri="{FF2B5EF4-FFF2-40B4-BE49-F238E27FC236}">
                <a16:creationId xmlns:a16="http://schemas.microsoft.com/office/drawing/2014/main" id="{8171AD89-C991-840C-3B15-53DA26DA16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20" name="Текст 7">
            <a:extLst>
              <a:ext uri="{FF2B5EF4-FFF2-40B4-BE49-F238E27FC236}">
                <a16:creationId xmlns:a16="http://schemas.microsoft.com/office/drawing/2014/main" id="{B2769C97-467C-2B89-7D02-D0690418C4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817780"/>
            <a:ext cx="9394860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23" name="Рисунок 21">
            <a:extLst>
              <a:ext uri="{FF2B5EF4-FFF2-40B4-BE49-F238E27FC236}">
                <a16:creationId xmlns:a16="http://schemas.microsoft.com/office/drawing/2014/main" id="{B09D8A1E-FD11-8B79-328E-1D90D9011F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93950" y="8098695"/>
            <a:ext cx="10516914" cy="4398105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4" name="Рисунок 21">
            <a:extLst>
              <a:ext uri="{FF2B5EF4-FFF2-40B4-BE49-F238E27FC236}">
                <a16:creationId xmlns:a16="http://schemas.microsoft.com/office/drawing/2014/main" id="{35254E78-4150-D142-AF9A-F689CD9015E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650781" y="2688491"/>
            <a:ext cx="10516914" cy="4398105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5" name="Рисунок 21">
            <a:extLst>
              <a:ext uri="{FF2B5EF4-FFF2-40B4-BE49-F238E27FC236}">
                <a16:creationId xmlns:a16="http://schemas.microsoft.com/office/drawing/2014/main" id="{1678F33C-B7F5-5D61-80D6-E06497396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650781" y="8098695"/>
            <a:ext cx="10516914" cy="4398105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B9666571-9003-9498-D0C1-55B57E464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54003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лушк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F05CF60B-303C-59F0-511C-5DB1A022843F}"/>
              </a:ext>
            </a:extLst>
          </p:cNvPr>
          <p:cNvCxnSpPr>
            <a:cxnSpLocks/>
          </p:cNvCxnSpPr>
          <p:nvPr userDrawn="1"/>
        </p:nvCxnSpPr>
        <p:spPr>
          <a:xfrm>
            <a:off x="1219351" y="3094224"/>
            <a:ext cx="21355804" cy="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BBE7DF51-59FE-3CD3-949C-4435C99D8747}"/>
              </a:ext>
            </a:extLst>
          </p:cNvPr>
          <p:cNvCxnSpPr>
            <a:cxnSpLocks/>
          </p:cNvCxnSpPr>
          <p:nvPr userDrawn="1"/>
        </p:nvCxnSpPr>
        <p:spPr>
          <a:xfrm>
            <a:off x="23154851" y="3746500"/>
            <a:ext cx="0" cy="8764588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6D902FED-197E-5F3F-62A9-79B50A7A420A}"/>
              </a:ext>
            </a:extLst>
          </p:cNvPr>
          <p:cNvCxnSpPr>
            <a:cxnSpLocks/>
          </p:cNvCxnSpPr>
          <p:nvPr userDrawn="1"/>
        </p:nvCxnSpPr>
        <p:spPr>
          <a:xfrm>
            <a:off x="23154851" y="1219200"/>
            <a:ext cx="0" cy="1320800"/>
          </a:xfrm>
          <a:prstGeom prst="line">
            <a:avLst/>
          </a:prstGeom>
          <a:ln w="42672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age 4" descr=" ">
            <a:extLst>
              <a:ext uri="{FF2B5EF4-FFF2-40B4-BE49-F238E27FC236}">
                <a16:creationId xmlns:a16="http://schemas.microsoft.com/office/drawing/2014/main" id="{1BE55C15-EB0A-883F-4D8D-6FBAB67D80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9352" y="1219200"/>
            <a:ext cx="6960470" cy="1222970"/>
          </a:xfrm>
          <a:prstGeom prst="rect">
            <a:avLst/>
          </a:prstGeom>
        </p:spPr>
      </p:pic>
      <p:sp>
        <p:nvSpPr>
          <p:cNvPr id="39" name="Текст 34">
            <a:extLst>
              <a:ext uri="{FF2B5EF4-FFF2-40B4-BE49-F238E27FC236}">
                <a16:creationId xmlns:a16="http://schemas.microsoft.com/office/drawing/2014/main" id="{30148C2E-65E6-553A-87C6-8515D63719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9351" y="9490375"/>
            <a:ext cx="17185245" cy="302647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10800" b="1" dirty="0" smtClean="0">
                <a:solidFill>
                  <a:srgbClr val="FAFAFA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  <a:lvl2pPr>
              <a:defRPr lang="ru-RU" sz="1800" dirty="0" smtClean="0"/>
            </a:lvl2pPr>
            <a:lvl3pPr>
              <a:defRPr lang="ru-RU" sz="1800" dirty="0" smtClean="0"/>
            </a:lvl3pPr>
            <a:lvl4pPr>
              <a:defRPr lang="ru-RU" sz="1800" dirty="0" smtClean="0"/>
            </a:lvl4pPr>
            <a:lvl5pPr>
              <a:defRPr lang="ru-RU" sz="1800" dirty="0"/>
            </a:lvl5pPr>
          </a:lstStyle>
          <a:p>
            <a:pPr marL="0" lvl="0" defTabSz="1488104">
              <a:lnSpc>
                <a:spcPts val="11800"/>
              </a:lnSpc>
              <a:spcBef>
                <a:spcPct val="0"/>
              </a:spcBef>
            </a:pPr>
            <a:r>
              <a:rPr lang="ru-RU" dirty="0"/>
              <a:t>Заголовок презентации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</p:spTree>
    <p:extLst>
      <p:ext uri="{BB962C8B-B14F-4D97-AF65-F5344CB8AC3E}">
        <p14:creationId xmlns:p14="http://schemas.microsoft.com/office/powerpoint/2010/main" val="29203409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аблица 10">
            <a:extLst>
              <a:ext uri="{FF2B5EF4-FFF2-40B4-BE49-F238E27FC236}">
                <a16:creationId xmlns:a16="http://schemas.microsoft.com/office/drawing/2014/main" id="{9F4D12C6-8693-9BE7-8D91-6AF3DDDCE226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219200" y="3771899"/>
            <a:ext cx="21948496" cy="87391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pic>
        <p:nvPicPr>
          <p:cNvPr id="5" name="Image 44" descr=" ">
            <a:extLst>
              <a:ext uri="{FF2B5EF4-FFF2-40B4-BE49-F238E27FC236}">
                <a16:creationId xmlns:a16="http://schemas.microsoft.com/office/drawing/2014/main" id="{5136B03B-0166-AF97-2241-DBDCFD16DC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7" name="Текст 14">
            <a:extLst>
              <a:ext uri="{FF2B5EF4-FFF2-40B4-BE49-F238E27FC236}">
                <a16:creationId xmlns:a16="http://schemas.microsoft.com/office/drawing/2014/main" id="{9E2AAEB7-4EAE-8501-1785-2B971F87766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9351" y="2588302"/>
            <a:ext cx="9394860" cy="5432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dirty="0" smtClean="0">
                <a:solidFill>
                  <a:schemeClr val="tx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2" name="Текст 7">
            <a:extLst>
              <a:ext uri="{FF2B5EF4-FFF2-40B4-BE49-F238E27FC236}">
                <a16:creationId xmlns:a16="http://schemas.microsoft.com/office/drawing/2014/main" id="{86F9261B-EDE5-8C67-D9C7-5FAF7F21E9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817780"/>
            <a:ext cx="9394860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Заголовок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FA1DA43B-3F52-1EDC-E1F2-F6BD5BC010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5858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 с плашко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0">
            <a:extLst>
              <a:ext uri="{FF2B5EF4-FFF2-40B4-BE49-F238E27FC236}">
                <a16:creationId xmlns:a16="http://schemas.microsoft.com/office/drawing/2014/main" id="{1498CE30-9583-56A7-9132-A327852D56EB}"/>
              </a:ext>
            </a:extLst>
          </p:cNvPr>
          <p:cNvSpPr/>
          <p:nvPr userDrawn="1"/>
        </p:nvSpPr>
        <p:spPr>
          <a:xfrm>
            <a:off x="13781348" y="0"/>
            <a:ext cx="10605826" cy="13716000"/>
          </a:xfrm>
          <a:prstGeom prst="rect">
            <a:avLst/>
          </a:prstGeom>
          <a:solidFill>
            <a:schemeClr val="tx2"/>
          </a:solidFill>
          <a:ln/>
        </p:spPr>
      </p:sp>
      <p:sp>
        <p:nvSpPr>
          <p:cNvPr id="11" name="Таблица 10">
            <a:extLst>
              <a:ext uri="{FF2B5EF4-FFF2-40B4-BE49-F238E27FC236}">
                <a16:creationId xmlns:a16="http://schemas.microsoft.com/office/drawing/2014/main" id="{9F4D12C6-8693-9BE7-8D91-6AF3DDDCE226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219200" y="3771899"/>
            <a:ext cx="10974387" cy="87391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pic>
        <p:nvPicPr>
          <p:cNvPr id="5" name="Image 44" descr=" ">
            <a:extLst>
              <a:ext uri="{FF2B5EF4-FFF2-40B4-BE49-F238E27FC236}">
                <a16:creationId xmlns:a16="http://schemas.microsoft.com/office/drawing/2014/main" id="{5136B03B-0166-AF97-2241-DBDCFD16DC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F589FD74-8D4F-354C-0829-DB1ACF42511D}"/>
              </a:ext>
            </a:extLst>
          </p:cNvPr>
          <p:cNvSpPr/>
          <p:nvPr userDrawn="1"/>
        </p:nvSpPr>
        <p:spPr>
          <a:xfrm>
            <a:off x="1219352" y="817780"/>
            <a:ext cx="9081635" cy="230832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488104">
              <a:lnSpc>
                <a:spcPts val="9000"/>
              </a:lnSpc>
              <a:spcBef>
                <a:spcPct val="0"/>
              </a:spcBef>
            </a:pPr>
            <a:r>
              <a:rPr lang="ru-RU" sz="8000" b="1" dirty="0">
                <a:latin typeface="Graphik LC Semibold" panose="020B0503030202060203" pitchFamily="34" charset="0"/>
                <a:ea typeface="+mj-ea"/>
                <a:cs typeface="+mj-cs"/>
              </a:rPr>
              <a:t>Заголовок</a:t>
            </a:r>
            <a:br>
              <a:rPr lang="ru-RU" sz="8000" b="1" dirty="0">
                <a:latin typeface="Graphik LC Semibold" panose="020B0503030202060203" pitchFamily="34" charset="0"/>
                <a:ea typeface="+mj-ea"/>
                <a:cs typeface="+mj-cs"/>
              </a:rPr>
            </a:br>
            <a:r>
              <a:rPr lang="ru-RU" sz="8000" b="1" dirty="0">
                <a:latin typeface="Graphik LC Semibold" panose="020B0503030202060203" pitchFamily="34" charset="0"/>
                <a:ea typeface="+mj-ea"/>
                <a:cs typeface="+mj-cs"/>
              </a:rPr>
              <a:t>на две строки</a:t>
            </a:r>
            <a:endParaRPr lang="en-US" sz="8000" b="1" dirty="0">
              <a:latin typeface="Graphik LC Semibold" panose="020B0503030202060203" pitchFamily="34" charset="0"/>
              <a:ea typeface="+mj-ea"/>
              <a:cs typeface="+mj-cs"/>
            </a:endParaRPr>
          </a:p>
        </p:txBody>
      </p:sp>
      <p:sp>
        <p:nvSpPr>
          <p:cNvPr id="8" name="Текст 55">
            <a:extLst>
              <a:ext uri="{FF2B5EF4-FFF2-40B4-BE49-F238E27FC236}">
                <a16:creationId xmlns:a16="http://schemas.microsoft.com/office/drawing/2014/main" id="{AD96F554-5ADB-2CDD-FF5E-CAD2A0951B1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349964" y="3771899"/>
            <a:ext cx="8824362" cy="20076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</a:t>
            </a:r>
            <a:br>
              <a:rPr lang="ru-RU" dirty="0"/>
            </a:br>
            <a:r>
              <a:rPr lang="ru-RU" dirty="0"/>
              <a:t>или проверить чей-то готовый вывод </a:t>
            </a:r>
          </a:p>
        </p:txBody>
      </p:sp>
      <p:sp>
        <p:nvSpPr>
          <p:cNvPr id="9" name="Текст 55">
            <a:extLst>
              <a:ext uri="{FF2B5EF4-FFF2-40B4-BE49-F238E27FC236}">
                <a16:creationId xmlns:a16="http://schemas.microsoft.com/office/drawing/2014/main" id="{7D7C3E54-B44D-7A91-C9F7-17C7F7EE0C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349964" y="8039099"/>
            <a:ext cx="8824362" cy="35464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Важно понимать, что бывает наоборот: имея расплывчатую задачу, нелокализованную проблему,  вы сначала построите модель текущего процесса, чтобы получить представление «изнутри», как улучшить процесс или где теория не соответствует практике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D30FA2EA-E991-0485-0162-20897E58F4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00978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 линиями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7">
            <a:extLst>
              <a:ext uri="{FF2B5EF4-FFF2-40B4-BE49-F238E27FC236}">
                <a16:creationId xmlns:a16="http://schemas.microsoft.com/office/drawing/2014/main" id="{99939A9D-2E06-76E2-9344-5613898165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2" y="817780"/>
            <a:ext cx="9208651" cy="230832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26" name="Текст 55">
            <a:extLst>
              <a:ext uri="{FF2B5EF4-FFF2-40B4-BE49-F238E27FC236}">
                <a16:creationId xmlns:a16="http://schemas.microsoft.com/office/drawing/2014/main" id="{AC801BA2-5585-D54F-2B83-323361777A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219353" y="5177411"/>
            <a:ext cx="4745030" cy="7293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000" dirty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Описание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пункта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 </a:t>
            </a:r>
            <a:br>
              <a:rPr lang="ru-RU" sz="2000" dirty="0">
                <a:solidFill>
                  <a:schemeClr val="bg1"/>
                </a:solidFill>
                <a:latin typeface="Graphik LC Regular" panose="020B0503030202060203" pitchFamily="34" charset="0"/>
              </a:rPr>
            </a:b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на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две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строки</a:t>
            </a:r>
            <a:endParaRPr lang="en-US" sz="2000" dirty="0">
              <a:solidFill>
                <a:schemeClr val="bg1"/>
              </a:solidFill>
              <a:latin typeface="Graphik LC Regular" panose="020B0503030202060203" pitchFamily="34" charset="0"/>
            </a:endParaRPr>
          </a:p>
        </p:txBody>
      </p:sp>
      <p:pic>
        <p:nvPicPr>
          <p:cNvPr id="52" name="Image 17" descr=" ">
            <a:extLst>
              <a:ext uri="{FF2B5EF4-FFF2-40B4-BE49-F238E27FC236}">
                <a16:creationId xmlns:a16="http://schemas.microsoft.com/office/drawing/2014/main" id="{D18EAEB8-74DB-3BB2-6953-672A2C1604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cxnSp>
        <p:nvCxnSpPr>
          <p:cNvPr id="61" name="Прямая соединительная линия 60">
            <a:extLst>
              <a:ext uri="{FF2B5EF4-FFF2-40B4-BE49-F238E27FC236}">
                <a16:creationId xmlns:a16="http://schemas.microsoft.com/office/drawing/2014/main" id="{8F73394B-28B8-B13D-5E7A-C364B1E6A60A}"/>
              </a:ext>
            </a:extLst>
          </p:cNvPr>
          <p:cNvCxnSpPr/>
          <p:nvPr userDrawn="1"/>
        </p:nvCxnSpPr>
        <p:spPr>
          <a:xfrm>
            <a:off x="1212850" y="12125742"/>
            <a:ext cx="2202682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5E7F0C12-BB16-0BD8-99DE-B8613148C9DC}"/>
              </a:ext>
            </a:extLst>
          </p:cNvPr>
          <p:cNvCxnSpPr/>
          <p:nvPr userDrawn="1"/>
        </p:nvCxnSpPr>
        <p:spPr>
          <a:xfrm>
            <a:off x="1212850" y="10662702"/>
            <a:ext cx="2202682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>
            <a:extLst>
              <a:ext uri="{FF2B5EF4-FFF2-40B4-BE49-F238E27FC236}">
                <a16:creationId xmlns:a16="http://schemas.microsoft.com/office/drawing/2014/main" id="{3F9AFB2E-4149-1B97-4FB1-AC628F8372F7}"/>
              </a:ext>
            </a:extLst>
          </p:cNvPr>
          <p:cNvCxnSpPr/>
          <p:nvPr userDrawn="1"/>
        </p:nvCxnSpPr>
        <p:spPr>
          <a:xfrm>
            <a:off x="1212850" y="9199662"/>
            <a:ext cx="2202682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>
            <a:extLst>
              <a:ext uri="{FF2B5EF4-FFF2-40B4-BE49-F238E27FC236}">
                <a16:creationId xmlns:a16="http://schemas.microsoft.com/office/drawing/2014/main" id="{A1D9888B-6EDB-3C54-CC68-A0B5C81BB91B}"/>
              </a:ext>
            </a:extLst>
          </p:cNvPr>
          <p:cNvCxnSpPr/>
          <p:nvPr userDrawn="1"/>
        </p:nvCxnSpPr>
        <p:spPr>
          <a:xfrm>
            <a:off x="1212850" y="7736622"/>
            <a:ext cx="2202682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>
            <a:extLst>
              <a:ext uri="{FF2B5EF4-FFF2-40B4-BE49-F238E27FC236}">
                <a16:creationId xmlns:a16="http://schemas.microsoft.com/office/drawing/2014/main" id="{51E0409F-1F0E-0238-CF43-CD3896984C58}"/>
              </a:ext>
            </a:extLst>
          </p:cNvPr>
          <p:cNvCxnSpPr/>
          <p:nvPr userDrawn="1"/>
        </p:nvCxnSpPr>
        <p:spPr>
          <a:xfrm>
            <a:off x="1212850" y="6273582"/>
            <a:ext cx="2202682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65">
            <a:extLst>
              <a:ext uri="{FF2B5EF4-FFF2-40B4-BE49-F238E27FC236}">
                <a16:creationId xmlns:a16="http://schemas.microsoft.com/office/drawing/2014/main" id="{CBB3DC8D-AB53-BC6F-20FD-CB66A6B2A88E}"/>
              </a:ext>
            </a:extLst>
          </p:cNvPr>
          <p:cNvCxnSpPr/>
          <p:nvPr userDrawn="1"/>
        </p:nvCxnSpPr>
        <p:spPr>
          <a:xfrm>
            <a:off x="1212850" y="4810542"/>
            <a:ext cx="2202682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Текст 55">
            <a:extLst>
              <a:ext uri="{FF2B5EF4-FFF2-40B4-BE49-F238E27FC236}">
                <a16:creationId xmlns:a16="http://schemas.microsoft.com/office/drawing/2014/main" id="{CAAD7F97-28E1-D40C-20C8-77B860639FA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219353" y="6640451"/>
            <a:ext cx="4745030" cy="7293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000" dirty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Описание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пункта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 </a:t>
            </a:r>
            <a:br>
              <a:rPr lang="ru-RU" sz="2000" dirty="0">
                <a:solidFill>
                  <a:schemeClr val="bg1"/>
                </a:solidFill>
                <a:latin typeface="Graphik LC Regular" panose="020B0503030202060203" pitchFamily="34" charset="0"/>
              </a:rPr>
            </a:b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на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две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строки</a:t>
            </a:r>
            <a:endParaRPr lang="en-US" sz="2000" dirty="0">
              <a:solidFill>
                <a:schemeClr val="bg1"/>
              </a:solidFill>
              <a:latin typeface="Graphik LC Regular" panose="020B0503030202060203" pitchFamily="34" charset="0"/>
            </a:endParaRPr>
          </a:p>
        </p:txBody>
      </p:sp>
      <p:sp>
        <p:nvSpPr>
          <p:cNvPr id="68" name="Текст 55">
            <a:extLst>
              <a:ext uri="{FF2B5EF4-FFF2-40B4-BE49-F238E27FC236}">
                <a16:creationId xmlns:a16="http://schemas.microsoft.com/office/drawing/2014/main" id="{A7EA5E78-A928-D563-D297-71E25616AAE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19353" y="8103491"/>
            <a:ext cx="4745030" cy="7293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000" dirty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Описание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пункта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 </a:t>
            </a:r>
            <a:br>
              <a:rPr lang="ru-RU" sz="2000" dirty="0">
                <a:solidFill>
                  <a:schemeClr val="bg1"/>
                </a:solidFill>
                <a:latin typeface="Graphik LC Regular" panose="020B0503030202060203" pitchFamily="34" charset="0"/>
              </a:rPr>
            </a:b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на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две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строки</a:t>
            </a:r>
            <a:endParaRPr lang="en-US" sz="2000" dirty="0">
              <a:solidFill>
                <a:schemeClr val="bg1"/>
              </a:solidFill>
              <a:latin typeface="Graphik LC Regular" panose="020B0503030202060203" pitchFamily="34" charset="0"/>
            </a:endParaRPr>
          </a:p>
        </p:txBody>
      </p:sp>
      <p:sp>
        <p:nvSpPr>
          <p:cNvPr id="69" name="Текст 55">
            <a:extLst>
              <a:ext uri="{FF2B5EF4-FFF2-40B4-BE49-F238E27FC236}">
                <a16:creationId xmlns:a16="http://schemas.microsoft.com/office/drawing/2014/main" id="{32654277-758A-498E-19ED-76383591684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219353" y="9566531"/>
            <a:ext cx="4745030" cy="7293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000" dirty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Описание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пункта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 </a:t>
            </a:r>
            <a:br>
              <a:rPr lang="ru-RU" sz="2000" dirty="0">
                <a:solidFill>
                  <a:schemeClr val="bg1"/>
                </a:solidFill>
                <a:latin typeface="Graphik LC Regular" panose="020B0503030202060203" pitchFamily="34" charset="0"/>
              </a:rPr>
            </a:b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на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две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строки</a:t>
            </a:r>
            <a:endParaRPr lang="en-US" sz="2000" dirty="0">
              <a:solidFill>
                <a:schemeClr val="bg1"/>
              </a:solidFill>
              <a:latin typeface="Graphik LC Regular" panose="020B0503030202060203" pitchFamily="34" charset="0"/>
            </a:endParaRPr>
          </a:p>
        </p:txBody>
      </p:sp>
      <p:sp>
        <p:nvSpPr>
          <p:cNvPr id="70" name="Текст 55">
            <a:extLst>
              <a:ext uri="{FF2B5EF4-FFF2-40B4-BE49-F238E27FC236}">
                <a16:creationId xmlns:a16="http://schemas.microsoft.com/office/drawing/2014/main" id="{28CD4927-2C30-0121-7191-43A629B2084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219353" y="11029571"/>
            <a:ext cx="4745030" cy="7293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000" dirty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Описание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пункта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 </a:t>
            </a:r>
            <a:br>
              <a:rPr lang="ru-RU" sz="2000" dirty="0">
                <a:solidFill>
                  <a:schemeClr val="bg1"/>
                </a:solidFill>
                <a:latin typeface="Graphik LC Regular" panose="020B0503030202060203" pitchFamily="34" charset="0"/>
              </a:rPr>
            </a:b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на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две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строки</a:t>
            </a:r>
            <a:endParaRPr lang="en-US" sz="2000" dirty="0">
              <a:solidFill>
                <a:schemeClr val="bg1"/>
              </a:solidFill>
              <a:latin typeface="Graphik LC Regular" panose="020B0503030202060203" pitchFamily="34" charset="0"/>
            </a:endParaRPr>
          </a:p>
        </p:txBody>
      </p:sp>
      <p:sp>
        <p:nvSpPr>
          <p:cNvPr id="71" name="Текст 55">
            <a:extLst>
              <a:ext uri="{FF2B5EF4-FFF2-40B4-BE49-F238E27FC236}">
                <a16:creationId xmlns:a16="http://schemas.microsoft.com/office/drawing/2014/main" id="{A4A732DD-062A-EEBB-7FE8-0FB21026C82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795349" y="5177411"/>
            <a:ext cx="4745030" cy="7293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000" dirty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Описание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пункта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 </a:t>
            </a:r>
            <a:br>
              <a:rPr lang="ru-RU" sz="2000" dirty="0">
                <a:solidFill>
                  <a:schemeClr val="bg1"/>
                </a:solidFill>
                <a:latin typeface="Graphik LC Regular" panose="020B0503030202060203" pitchFamily="34" charset="0"/>
              </a:rPr>
            </a:b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на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две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строки</a:t>
            </a:r>
            <a:endParaRPr lang="en-US" sz="2000" dirty="0">
              <a:solidFill>
                <a:schemeClr val="bg1"/>
              </a:solidFill>
              <a:latin typeface="Graphik LC Regular" panose="020B0503030202060203" pitchFamily="34" charset="0"/>
            </a:endParaRPr>
          </a:p>
        </p:txBody>
      </p:sp>
      <p:sp>
        <p:nvSpPr>
          <p:cNvPr id="72" name="Текст 55">
            <a:extLst>
              <a:ext uri="{FF2B5EF4-FFF2-40B4-BE49-F238E27FC236}">
                <a16:creationId xmlns:a16="http://schemas.microsoft.com/office/drawing/2014/main" id="{B4C173D9-7328-F343-6006-CB12F498E3E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795349" y="6640451"/>
            <a:ext cx="4745030" cy="7293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000" dirty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Описание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пункта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 </a:t>
            </a:r>
            <a:br>
              <a:rPr lang="ru-RU" sz="2000" dirty="0">
                <a:solidFill>
                  <a:schemeClr val="bg1"/>
                </a:solidFill>
                <a:latin typeface="Graphik LC Regular" panose="020B0503030202060203" pitchFamily="34" charset="0"/>
              </a:rPr>
            </a:b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на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две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строки</a:t>
            </a:r>
            <a:endParaRPr lang="en-US" sz="2000" dirty="0">
              <a:solidFill>
                <a:schemeClr val="bg1"/>
              </a:solidFill>
              <a:latin typeface="Graphik LC Regular" panose="020B0503030202060203" pitchFamily="34" charset="0"/>
            </a:endParaRPr>
          </a:p>
        </p:txBody>
      </p:sp>
      <p:sp>
        <p:nvSpPr>
          <p:cNvPr id="73" name="Текст 55">
            <a:extLst>
              <a:ext uri="{FF2B5EF4-FFF2-40B4-BE49-F238E27FC236}">
                <a16:creationId xmlns:a16="http://schemas.microsoft.com/office/drawing/2014/main" id="{FE01325B-02A3-A444-1830-159717E1AD7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795349" y="8103491"/>
            <a:ext cx="4745030" cy="7293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000" dirty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Описание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пункта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 </a:t>
            </a:r>
            <a:br>
              <a:rPr lang="ru-RU" sz="2000" dirty="0">
                <a:solidFill>
                  <a:schemeClr val="bg1"/>
                </a:solidFill>
                <a:latin typeface="Graphik LC Regular" panose="020B0503030202060203" pitchFamily="34" charset="0"/>
              </a:rPr>
            </a:b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на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две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строки</a:t>
            </a:r>
            <a:endParaRPr lang="en-US" sz="2000" dirty="0">
              <a:solidFill>
                <a:schemeClr val="bg1"/>
              </a:solidFill>
              <a:latin typeface="Graphik LC Regular" panose="020B0503030202060203" pitchFamily="34" charset="0"/>
            </a:endParaRPr>
          </a:p>
        </p:txBody>
      </p:sp>
      <p:sp>
        <p:nvSpPr>
          <p:cNvPr id="74" name="Текст 55">
            <a:extLst>
              <a:ext uri="{FF2B5EF4-FFF2-40B4-BE49-F238E27FC236}">
                <a16:creationId xmlns:a16="http://schemas.microsoft.com/office/drawing/2014/main" id="{620DB4B4-050B-AA1C-0476-F722E11F7A3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795349" y="9566531"/>
            <a:ext cx="4745030" cy="7293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000" dirty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Описание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пункта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 </a:t>
            </a:r>
            <a:br>
              <a:rPr lang="ru-RU" sz="2000" dirty="0">
                <a:solidFill>
                  <a:schemeClr val="bg1"/>
                </a:solidFill>
                <a:latin typeface="Graphik LC Regular" panose="020B0503030202060203" pitchFamily="34" charset="0"/>
              </a:rPr>
            </a:b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на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две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строки</a:t>
            </a:r>
            <a:endParaRPr lang="en-US" sz="2000" dirty="0">
              <a:solidFill>
                <a:schemeClr val="bg1"/>
              </a:solidFill>
              <a:latin typeface="Graphik LC Regular" panose="020B0503030202060203" pitchFamily="34" charset="0"/>
            </a:endParaRPr>
          </a:p>
        </p:txBody>
      </p:sp>
      <p:sp>
        <p:nvSpPr>
          <p:cNvPr id="75" name="Текст 55">
            <a:extLst>
              <a:ext uri="{FF2B5EF4-FFF2-40B4-BE49-F238E27FC236}">
                <a16:creationId xmlns:a16="http://schemas.microsoft.com/office/drawing/2014/main" id="{91A3A899-B387-7F1C-A661-F602AFBBEB6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795349" y="11029571"/>
            <a:ext cx="4745030" cy="7293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000" dirty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Описание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пункта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 </a:t>
            </a:r>
            <a:br>
              <a:rPr lang="ru-RU" sz="2000" dirty="0">
                <a:solidFill>
                  <a:schemeClr val="bg1"/>
                </a:solidFill>
                <a:latin typeface="Graphik LC Regular" panose="020B0503030202060203" pitchFamily="34" charset="0"/>
              </a:rPr>
            </a:b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на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две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строки</a:t>
            </a:r>
            <a:endParaRPr lang="en-US" sz="2000" dirty="0">
              <a:solidFill>
                <a:schemeClr val="bg1"/>
              </a:solidFill>
              <a:latin typeface="Graphik LC Regular" panose="020B0503030202060203" pitchFamily="34" charset="0"/>
            </a:endParaRPr>
          </a:p>
        </p:txBody>
      </p:sp>
      <p:sp>
        <p:nvSpPr>
          <p:cNvPr id="76" name="Текст 55">
            <a:extLst>
              <a:ext uri="{FF2B5EF4-FFF2-40B4-BE49-F238E27FC236}">
                <a16:creationId xmlns:a16="http://schemas.microsoft.com/office/drawing/2014/main" id="{4C70CA63-3DEB-ECE4-07BD-C3CCEC92EC6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2371346" y="5177411"/>
            <a:ext cx="4745030" cy="7293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000" dirty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Описание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пункта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 </a:t>
            </a:r>
            <a:br>
              <a:rPr lang="ru-RU" sz="2000" dirty="0">
                <a:solidFill>
                  <a:schemeClr val="bg1"/>
                </a:solidFill>
                <a:latin typeface="Graphik LC Regular" panose="020B0503030202060203" pitchFamily="34" charset="0"/>
              </a:rPr>
            </a:b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на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две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строки</a:t>
            </a:r>
            <a:endParaRPr lang="en-US" sz="2000" dirty="0">
              <a:solidFill>
                <a:schemeClr val="bg1"/>
              </a:solidFill>
              <a:latin typeface="Graphik LC Regular" panose="020B0503030202060203" pitchFamily="34" charset="0"/>
            </a:endParaRPr>
          </a:p>
        </p:txBody>
      </p:sp>
      <p:sp>
        <p:nvSpPr>
          <p:cNvPr id="77" name="Текст 55">
            <a:extLst>
              <a:ext uri="{FF2B5EF4-FFF2-40B4-BE49-F238E27FC236}">
                <a16:creationId xmlns:a16="http://schemas.microsoft.com/office/drawing/2014/main" id="{EFE03C2A-7F6C-5D7D-4E0C-B55029F5C56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2371346" y="6640451"/>
            <a:ext cx="4745030" cy="7293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000" dirty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Описание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пункта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 </a:t>
            </a:r>
            <a:br>
              <a:rPr lang="ru-RU" sz="2000" dirty="0">
                <a:solidFill>
                  <a:schemeClr val="bg1"/>
                </a:solidFill>
                <a:latin typeface="Graphik LC Regular" panose="020B0503030202060203" pitchFamily="34" charset="0"/>
              </a:rPr>
            </a:b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на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две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строки</a:t>
            </a:r>
            <a:endParaRPr lang="en-US" sz="2000" dirty="0">
              <a:solidFill>
                <a:schemeClr val="bg1"/>
              </a:solidFill>
              <a:latin typeface="Graphik LC Regular" panose="020B0503030202060203" pitchFamily="34" charset="0"/>
            </a:endParaRPr>
          </a:p>
        </p:txBody>
      </p:sp>
      <p:sp>
        <p:nvSpPr>
          <p:cNvPr id="78" name="Текст 55">
            <a:extLst>
              <a:ext uri="{FF2B5EF4-FFF2-40B4-BE49-F238E27FC236}">
                <a16:creationId xmlns:a16="http://schemas.microsoft.com/office/drawing/2014/main" id="{2946D6EC-1AB9-5406-D100-C7A918942F2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2371346" y="8103491"/>
            <a:ext cx="4745030" cy="7293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000" dirty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Описание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пункта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 </a:t>
            </a:r>
            <a:br>
              <a:rPr lang="ru-RU" sz="2000" dirty="0">
                <a:solidFill>
                  <a:schemeClr val="bg1"/>
                </a:solidFill>
                <a:latin typeface="Graphik LC Regular" panose="020B0503030202060203" pitchFamily="34" charset="0"/>
              </a:rPr>
            </a:b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на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две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строки</a:t>
            </a:r>
            <a:endParaRPr lang="en-US" sz="2000" dirty="0">
              <a:solidFill>
                <a:schemeClr val="bg1"/>
              </a:solidFill>
              <a:latin typeface="Graphik LC Regular" panose="020B0503030202060203" pitchFamily="34" charset="0"/>
            </a:endParaRPr>
          </a:p>
        </p:txBody>
      </p:sp>
      <p:sp>
        <p:nvSpPr>
          <p:cNvPr id="79" name="Текст 55">
            <a:extLst>
              <a:ext uri="{FF2B5EF4-FFF2-40B4-BE49-F238E27FC236}">
                <a16:creationId xmlns:a16="http://schemas.microsoft.com/office/drawing/2014/main" id="{9CBF20FB-17A8-68B2-B65B-89BFA81271F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2371346" y="9566531"/>
            <a:ext cx="4745030" cy="7293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000" dirty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Описание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пункта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 </a:t>
            </a:r>
            <a:br>
              <a:rPr lang="ru-RU" sz="2000" dirty="0">
                <a:solidFill>
                  <a:schemeClr val="bg1"/>
                </a:solidFill>
                <a:latin typeface="Graphik LC Regular" panose="020B0503030202060203" pitchFamily="34" charset="0"/>
              </a:rPr>
            </a:b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на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две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строки</a:t>
            </a:r>
            <a:endParaRPr lang="en-US" sz="2000" dirty="0">
              <a:solidFill>
                <a:schemeClr val="bg1"/>
              </a:solidFill>
              <a:latin typeface="Graphik LC Regular" panose="020B0503030202060203" pitchFamily="34" charset="0"/>
            </a:endParaRPr>
          </a:p>
        </p:txBody>
      </p:sp>
      <p:sp>
        <p:nvSpPr>
          <p:cNvPr id="80" name="Текст 55">
            <a:extLst>
              <a:ext uri="{FF2B5EF4-FFF2-40B4-BE49-F238E27FC236}">
                <a16:creationId xmlns:a16="http://schemas.microsoft.com/office/drawing/2014/main" id="{C8A6F977-2880-BC22-5E21-384BDA0EB2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2371346" y="11029571"/>
            <a:ext cx="4745030" cy="7293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000" dirty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Описание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пункта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 </a:t>
            </a:r>
            <a:br>
              <a:rPr lang="ru-RU" sz="2000" dirty="0">
                <a:solidFill>
                  <a:schemeClr val="bg1"/>
                </a:solidFill>
                <a:latin typeface="Graphik LC Regular" panose="020B0503030202060203" pitchFamily="34" charset="0"/>
              </a:rPr>
            </a:b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на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две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строки</a:t>
            </a:r>
            <a:endParaRPr lang="en-US" sz="2000" dirty="0">
              <a:solidFill>
                <a:schemeClr val="bg1"/>
              </a:solidFill>
              <a:latin typeface="Graphik LC Regular" panose="020B0503030202060203" pitchFamily="34" charset="0"/>
            </a:endParaRPr>
          </a:p>
        </p:txBody>
      </p:sp>
      <p:sp>
        <p:nvSpPr>
          <p:cNvPr id="81" name="Текст 55">
            <a:extLst>
              <a:ext uri="{FF2B5EF4-FFF2-40B4-BE49-F238E27FC236}">
                <a16:creationId xmlns:a16="http://schemas.microsoft.com/office/drawing/2014/main" id="{8DEE18DD-AB8C-AD84-1BB1-75B43C3F456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7947343" y="5177411"/>
            <a:ext cx="4745030" cy="7293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000" dirty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Описание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пункта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 </a:t>
            </a:r>
            <a:br>
              <a:rPr lang="ru-RU" sz="2000" dirty="0">
                <a:solidFill>
                  <a:schemeClr val="bg1"/>
                </a:solidFill>
                <a:latin typeface="Graphik LC Regular" panose="020B0503030202060203" pitchFamily="34" charset="0"/>
              </a:rPr>
            </a:b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на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две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строки</a:t>
            </a:r>
            <a:endParaRPr lang="en-US" sz="2000" dirty="0">
              <a:solidFill>
                <a:schemeClr val="bg1"/>
              </a:solidFill>
              <a:latin typeface="Graphik LC Regular" panose="020B0503030202060203" pitchFamily="34" charset="0"/>
            </a:endParaRPr>
          </a:p>
        </p:txBody>
      </p:sp>
      <p:sp>
        <p:nvSpPr>
          <p:cNvPr id="82" name="Текст 55">
            <a:extLst>
              <a:ext uri="{FF2B5EF4-FFF2-40B4-BE49-F238E27FC236}">
                <a16:creationId xmlns:a16="http://schemas.microsoft.com/office/drawing/2014/main" id="{6CBD1689-DFFD-586F-97BE-A5AE00473B4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7947343" y="6640451"/>
            <a:ext cx="4745030" cy="7293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000" dirty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Описание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пункта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 </a:t>
            </a:r>
            <a:br>
              <a:rPr lang="ru-RU" sz="2000" dirty="0">
                <a:solidFill>
                  <a:schemeClr val="bg1"/>
                </a:solidFill>
                <a:latin typeface="Graphik LC Regular" panose="020B0503030202060203" pitchFamily="34" charset="0"/>
              </a:rPr>
            </a:b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на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две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строки</a:t>
            </a:r>
            <a:endParaRPr lang="en-US" sz="2000" dirty="0">
              <a:solidFill>
                <a:schemeClr val="bg1"/>
              </a:solidFill>
              <a:latin typeface="Graphik LC Regular" panose="020B0503030202060203" pitchFamily="34" charset="0"/>
            </a:endParaRPr>
          </a:p>
        </p:txBody>
      </p:sp>
      <p:sp>
        <p:nvSpPr>
          <p:cNvPr id="83" name="Текст 55">
            <a:extLst>
              <a:ext uri="{FF2B5EF4-FFF2-40B4-BE49-F238E27FC236}">
                <a16:creationId xmlns:a16="http://schemas.microsoft.com/office/drawing/2014/main" id="{F85E2FEF-4530-519D-62A8-3E38467127DE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7947343" y="8103491"/>
            <a:ext cx="4745030" cy="7293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000" dirty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Описание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пункта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 </a:t>
            </a:r>
            <a:br>
              <a:rPr lang="ru-RU" sz="2000" dirty="0">
                <a:solidFill>
                  <a:schemeClr val="bg1"/>
                </a:solidFill>
                <a:latin typeface="Graphik LC Regular" panose="020B0503030202060203" pitchFamily="34" charset="0"/>
              </a:rPr>
            </a:b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на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две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строки</a:t>
            </a:r>
            <a:endParaRPr lang="en-US" sz="2000" dirty="0">
              <a:solidFill>
                <a:schemeClr val="bg1"/>
              </a:solidFill>
              <a:latin typeface="Graphik LC Regular" panose="020B0503030202060203" pitchFamily="34" charset="0"/>
            </a:endParaRPr>
          </a:p>
        </p:txBody>
      </p:sp>
      <p:sp>
        <p:nvSpPr>
          <p:cNvPr id="84" name="Текст 55">
            <a:extLst>
              <a:ext uri="{FF2B5EF4-FFF2-40B4-BE49-F238E27FC236}">
                <a16:creationId xmlns:a16="http://schemas.microsoft.com/office/drawing/2014/main" id="{D74AC71E-6062-4E0D-2F1D-A19CCF4F510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7947343" y="9566531"/>
            <a:ext cx="4745030" cy="7293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000" dirty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Описание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пункта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 </a:t>
            </a:r>
            <a:br>
              <a:rPr lang="ru-RU" sz="2000" dirty="0">
                <a:solidFill>
                  <a:schemeClr val="bg1"/>
                </a:solidFill>
                <a:latin typeface="Graphik LC Regular" panose="020B0503030202060203" pitchFamily="34" charset="0"/>
              </a:rPr>
            </a:b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на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две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строки</a:t>
            </a:r>
            <a:endParaRPr lang="en-US" sz="2000" dirty="0">
              <a:solidFill>
                <a:schemeClr val="bg1"/>
              </a:solidFill>
              <a:latin typeface="Graphik LC Regular" panose="020B0503030202060203" pitchFamily="34" charset="0"/>
            </a:endParaRPr>
          </a:p>
        </p:txBody>
      </p:sp>
      <p:sp>
        <p:nvSpPr>
          <p:cNvPr id="85" name="Текст 55">
            <a:extLst>
              <a:ext uri="{FF2B5EF4-FFF2-40B4-BE49-F238E27FC236}">
                <a16:creationId xmlns:a16="http://schemas.microsoft.com/office/drawing/2014/main" id="{2D27BFCC-1953-00F9-EC1C-F0C9F9AE75F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7947343" y="11029571"/>
            <a:ext cx="4745030" cy="7293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000" dirty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defTabSz="1485991">
              <a:lnSpc>
                <a:spcPts val="3000"/>
              </a:lnSpc>
            </a:pP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Описание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пункта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 </a:t>
            </a:r>
            <a:br>
              <a:rPr lang="ru-RU" sz="2000" dirty="0">
                <a:solidFill>
                  <a:schemeClr val="bg1"/>
                </a:solidFill>
                <a:latin typeface="Graphik LC Regular" panose="020B0503030202060203" pitchFamily="34" charset="0"/>
              </a:rPr>
            </a:b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на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две</a:t>
            </a:r>
            <a:r>
              <a:rPr lang="en-US" sz="2000" dirty="0">
                <a:solidFill>
                  <a:schemeClr val="bg1"/>
                </a:solidFill>
                <a:latin typeface="Graphik LC Regular" panose="020B0503030202060203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Graphik LC Regular" panose="020B0503030202060203" pitchFamily="34" charset="0"/>
              </a:rPr>
              <a:t>строки</a:t>
            </a:r>
            <a:endParaRPr lang="en-US" sz="2000" dirty="0">
              <a:solidFill>
                <a:schemeClr val="bg1"/>
              </a:solidFill>
              <a:latin typeface="Graphik LC Regular" panose="020B0503030202060203" pitchFamily="34" charset="0"/>
            </a:endParaRPr>
          </a:p>
        </p:txBody>
      </p:sp>
      <p:sp>
        <p:nvSpPr>
          <p:cNvPr id="89" name="Текст 88">
            <a:extLst>
              <a:ext uri="{FF2B5EF4-FFF2-40B4-BE49-F238E27FC236}">
                <a16:creationId xmlns:a16="http://schemas.microsoft.com/office/drawing/2014/main" id="{E3CF79BD-D08F-003F-6C76-6EFFAC7BC28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219353" y="4008836"/>
            <a:ext cx="4745030" cy="394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 smtClean="0">
                <a:solidFill>
                  <a:schemeClr val="accent2"/>
                </a:solidFill>
                <a:latin typeface="Graphik LC Medium" panose="020B0503030202060203" pitchFamily="34" charset="0"/>
              </a:defRPr>
            </a:lvl1pPr>
            <a:lvl2pPr>
              <a:defRPr lang="ru-RU" sz="1800" dirty="0" smtClean="0"/>
            </a:lvl2pPr>
            <a:lvl3pPr>
              <a:defRPr lang="ru-RU" sz="1800" dirty="0" smtClean="0"/>
            </a:lvl3pPr>
            <a:lvl4pPr>
              <a:defRPr lang="ru-RU" sz="1800" dirty="0" smtClean="0"/>
            </a:lvl4pPr>
            <a:lvl5pPr>
              <a:defRPr lang="ru-RU" sz="1800" dirty="0"/>
            </a:lvl5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ПРИЗНАК 1</a:t>
            </a:r>
          </a:p>
        </p:txBody>
      </p:sp>
      <p:sp>
        <p:nvSpPr>
          <p:cNvPr id="90" name="Текст 88">
            <a:extLst>
              <a:ext uri="{FF2B5EF4-FFF2-40B4-BE49-F238E27FC236}">
                <a16:creationId xmlns:a16="http://schemas.microsoft.com/office/drawing/2014/main" id="{E3149895-B7D4-653E-9FDB-48FFB052826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795349" y="4008836"/>
            <a:ext cx="4745030" cy="394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 smtClean="0">
                <a:solidFill>
                  <a:schemeClr val="accent2"/>
                </a:solidFill>
                <a:latin typeface="Graphik LC Medium" panose="020B0503030202060203" pitchFamily="34" charset="0"/>
              </a:defRPr>
            </a:lvl1pPr>
            <a:lvl2pPr>
              <a:defRPr lang="ru-RU" sz="1800" dirty="0" smtClean="0"/>
            </a:lvl2pPr>
            <a:lvl3pPr>
              <a:defRPr lang="ru-RU" sz="1800" dirty="0" smtClean="0"/>
            </a:lvl3pPr>
            <a:lvl4pPr>
              <a:defRPr lang="ru-RU" sz="1800" dirty="0" smtClean="0"/>
            </a:lvl4pPr>
            <a:lvl5pPr>
              <a:defRPr lang="ru-RU" sz="1800" dirty="0"/>
            </a:lvl5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ПРИЗНАК 2</a:t>
            </a:r>
          </a:p>
        </p:txBody>
      </p:sp>
      <p:sp>
        <p:nvSpPr>
          <p:cNvPr id="91" name="Текст 88">
            <a:extLst>
              <a:ext uri="{FF2B5EF4-FFF2-40B4-BE49-F238E27FC236}">
                <a16:creationId xmlns:a16="http://schemas.microsoft.com/office/drawing/2014/main" id="{C13B7AAA-B05C-940C-7347-E5C6E6476BDE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2371346" y="4008836"/>
            <a:ext cx="4745030" cy="394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 smtClean="0">
                <a:solidFill>
                  <a:schemeClr val="accent2"/>
                </a:solidFill>
                <a:latin typeface="Graphik LC Medium" panose="020B0503030202060203" pitchFamily="34" charset="0"/>
              </a:defRPr>
            </a:lvl1pPr>
            <a:lvl2pPr>
              <a:defRPr lang="ru-RU" sz="1800" dirty="0" smtClean="0"/>
            </a:lvl2pPr>
            <a:lvl3pPr>
              <a:defRPr lang="ru-RU" sz="1800" dirty="0" smtClean="0"/>
            </a:lvl3pPr>
            <a:lvl4pPr>
              <a:defRPr lang="ru-RU" sz="1800" dirty="0" smtClean="0"/>
            </a:lvl4pPr>
            <a:lvl5pPr>
              <a:defRPr lang="ru-RU" sz="1800" dirty="0"/>
            </a:lvl5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ПРИЗНАК 3</a:t>
            </a:r>
          </a:p>
        </p:txBody>
      </p:sp>
      <p:sp>
        <p:nvSpPr>
          <p:cNvPr id="92" name="Текст 88">
            <a:extLst>
              <a:ext uri="{FF2B5EF4-FFF2-40B4-BE49-F238E27FC236}">
                <a16:creationId xmlns:a16="http://schemas.microsoft.com/office/drawing/2014/main" id="{84582982-093F-975A-F59D-3D2009C9D28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7947343" y="4008836"/>
            <a:ext cx="4745030" cy="394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 smtClean="0">
                <a:solidFill>
                  <a:schemeClr val="accent2"/>
                </a:solidFill>
                <a:latin typeface="Graphik LC Medium" panose="020B0503030202060203" pitchFamily="34" charset="0"/>
              </a:defRPr>
            </a:lvl1pPr>
            <a:lvl2pPr>
              <a:defRPr lang="ru-RU" sz="1800" dirty="0" smtClean="0"/>
            </a:lvl2pPr>
            <a:lvl3pPr>
              <a:defRPr lang="ru-RU" sz="1800" dirty="0" smtClean="0"/>
            </a:lvl3pPr>
            <a:lvl4pPr>
              <a:defRPr lang="ru-RU" sz="1800" dirty="0" smtClean="0"/>
            </a:lvl4pPr>
            <a:lvl5pPr>
              <a:defRPr lang="ru-RU" sz="1800" dirty="0"/>
            </a:lvl5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ПРИЗНАК 4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8BDDE49A-95C1-0255-51AB-7EB148B38C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65089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_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7">
            <a:extLst>
              <a:ext uri="{FF2B5EF4-FFF2-40B4-BE49-F238E27FC236}">
                <a16:creationId xmlns:a16="http://schemas.microsoft.com/office/drawing/2014/main" id="{99939A9D-2E06-76E2-9344-5613898165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2" y="817780"/>
            <a:ext cx="9208651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Минутка кода</a:t>
            </a:r>
          </a:p>
        </p:txBody>
      </p:sp>
      <p:pic>
        <p:nvPicPr>
          <p:cNvPr id="52" name="Image 17" descr=" ">
            <a:extLst>
              <a:ext uri="{FF2B5EF4-FFF2-40B4-BE49-F238E27FC236}">
                <a16:creationId xmlns:a16="http://schemas.microsoft.com/office/drawing/2014/main" id="{D18EAEB8-74DB-3BB2-6953-672A2C1604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45174731-CA54-BF19-50E6-906F69DF55CF}"/>
              </a:ext>
            </a:extLst>
          </p:cNvPr>
          <p:cNvGrpSpPr/>
          <p:nvPr userDrawn="1"/>
        </p:nvGrpSpPr>
        <p:grpSpPr>
          <a:xfrm>
            <a:off x="1219352" y="3759200"/>
            <a:ext cx="21948343" cy="8737600"/>
            <a:chOff x="1219352" y="3759200"/>
            <a:chExt cx="21948343" cy="8737600"/>
          </a:xfrm>
        </p:grpSpPr>
        <p:sp>
          <p:nvSpPr>
            <p:cNvPr id="3" name="Прямоугольник с двумя скругленными противолежащими углами 2">
              <a:extLst>
                <a:ext uri="{FF2B5EF4-FFF2-40B4-BE49-F238E27FC236}">
                  <a16:creationId xmlns:a16="http://schemas.microsoft.com/office/drawing/2014/main" id="{CFEFC578-38B7-093C-F8E5-F0621F401117}"/>
                </a:ext>
              </a:extLst>
            </p:cNvPr>
            <p:cNvSpPr/>
            <p:nvPr/>
          </p:nvSpPr>
          <p:spPr>
            <a:xfrm>
              <a:off x="1219352" y="3759200"/>
              <a:ext cx="21948343" cy="8737600"/>
            </a:xfrm>
            <a:prstGeom prst="round2DiagRect">
              <a:avLst>
                <a:gd name="adj1" fmla="val 3676"/>
                <a:gd name="adj2" fmla="val 0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Shape 3">
              <a:extLst>
                <a:ext uri="{FF2B5EF4-FFF2-40B4-BE49-F238E27FC236}">
                  <a16:creationId xmlns:a16="http://schemas.microsoft.com/office/drawing/2014/main" id="{1579546A-04AF-BD59-F391-B1E1B1B8B4AD}"/>
                </a:ext>
              </a:extLst>
            </p:cNvPr>
            <p:cNvSpPr/>
            <p:nvPr/>
          </p:nvSpPr>
          <p:spPr>
            <a:xfrm>
              <a:off x="1574997" y="4076700"/>
              <a:ext cx="203225" cy="203200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  <a:ln/>
          </p:spPr>
        </p:sp>
        <p:sp>
          <p:nvSpPr>
            <p:cNvPr id="5" name="Shape 4">
              <a:extLst>
                <a:ext uri="{FF2B5EF4-FFF2-40B4-BE49-F238E27FC236}">
                  <a16:creationId xmlns:a16="http://schemas.microsoft.com/office/drawing/2014/main" id="{4CC15782-ECB8-DA9D-DA76-822CDCF9C588}"/>
                </a:ext>
              </a:extLst>
            </p:cNvPr>
            <p:cNvSpPr/>
            <p:nvPr/>
          </p:nvSpPr>
          <p:spPr>
            <a:xfrm>
              <a:off x="1930641" y="4076700"/>
              <a:ext cx="203225" cy="203200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  <a:ln/>
          </p:spPr>
        </p:sp>
        <p:sp>
          <p:nvSpPr>
            <p:cNvPr id="6" name="Shape 5">
              <a:extLst>
                <a:ext uri="{FF2B5EF4-FFF2-40B4-BE49-F238E27FC236}">
                  <a16:creationId xmlns:a16="http://schemas.microsoft.com/office/drawing/2014/main" id="{A6FF3A2C-85F3-2A1E-66C0-59F718D4D20D}"/>
                </a:ext>
              </a:extLst>
            </p:cNvPr>
            <p:cNvSpPr/>
            <p:nvPr/>
          </p:nvSpPr>
          <p:spPr>
            <a:xfrm>
              <a:off x="2286286" y="4076700"/>
              <a:ext cx="203225" cy="203200"/>
            </a:xfrm>
            <a:prstGeom prst="ellipse">
              <a:avLst/>
            </a:prstGeom>
            <a:solidFill>
              <a:srgbClr val="FAFAFA">
                <a:alpha val="100000"/>
              </a:srgbClr>
            </a:solidFill>
            <a:ln/>
          </p:spPr>
        </p:sp>
        <p:cxnSp>
          <p:nvCxnSpPr>
            <p:cNvPr id="7" name="Прямая соединительная линия 6">
              <a:extLst>
                <a:ext uri="{FF2B5EF4-FFF2-40B4-BE49-F238E27FC236}">
                  <a16:creationId xmlns:a16="http://schemas.microsoft.com/office/drawing/2014/main" id="{98069BA1-C4CB-5B50-C6CD-9D320631722C}"/>
                </a:ext>
              </a:extLst>
            </p:cNvPr>
            <p:cNvCxnSpPr>
              <a:cxnSpLocks/>
            </p:cNvCxnSpPr>
            <p:nvPr/>
          </p:nvCxnSpPr>
          <p:spPr>
            <a:xfrm>
              <a:off x="1219352" y="4570632"/>
              <a:ext cx="21948343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Текст 14">
            <a:extLst>
              <a:ext uri="{FF2B5EF4-FFF2-40B4-BE49-F238E27FC236}">
                <a16:creationId xmlns:a16="http://schemas.microsoft.com/office/drawing/2014/main" id="{802FB575-ADA4-D2DC-F233-DBA51DA2E7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9351" y="2438400"/>
            <a:ext cx="9394860" cy="5432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dirty="0" smtClean="0">
                <a:solidFill>
                  <a:schemeClr val="bg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9" name="Номер слайда 2">
            <a:extLst>
              <a:ext uri="{FF2B5EF4-FFF2-40B4-BE49-F238E27FC236}">
                <a16:creationId xmlns:a16="http://schemas.microsoft.com/office/drawing/2014/main" id="{BBD9D39B-2497-0310-9515-08C7E8ECB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62705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на всю страницу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 17" descr=" ">
            <a:extLst>
              <a:ext uri="{FF2B5EF4-FFF2-40B4-BE49-F238E27FC236}">
                <a16:creationId xmlns:a16="http://schemas.microsoft.com/office/drawing/2014/main" id="{D18EAEB8-74DB-3BB2-6953-672A2C1604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3" name="Прямоугольник с двумя скругленными противолежащими углами 2">
            <a:extLst>
              <a:ext uri="{FF2B5EF4-FFF2-40B4-BE49-F238E27FC236}">
                <a16:creationId xmlns:a16="http://schemas.microsoft.com/office/drawing/2014/main" id="{CFEFC578-38B7-093C-F8E5-F0621F401117}"/>
              </a:ext>
            </a:extLst>
          </p:cNvPr>
          <p:cNvSpPr/>
          <p:nvPr/>
        </p:nvSpPr>
        <p:spPr>
          <a:xfrm>
            <a:off x="1219352" y="1850886"/>
            <a:ext cx="21948343" cy="10660201"/>
          </a:xfrm>
          <a:prstGeom prst="round2DiagRect">
            <a:avLst>
              <a:gd name="adj1" fmla="val 3013"/>
              <a:gd name="adj2" fmla="val 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Shape 3">
            <a:extLst>
              <a:ext uri="{FF2B5EF4-FFF2-40B4-BE49-F238E27FC236}">
                <a16:creationId xmlns:a16="http://schemas.microsoft.com/office/drawing/2014/main" id="{1579546A-04AF-BD59-F391-B1E1B1B8B4AD}"/>
              </a:ext>
            </a:extLst>
          </p:cNvPr>
          <p:cNvSpPr/>
          <p:nvPr/>
        </p:nvSpPr>
        <p:spPr>
          <a:xfrm>
            <a:off x="1574997" y="2168387"/>
            <a:ext cx="203225" cy="203200"/>
          </a:xfrm>
          <a:prstGeom prst="ellipse">
            <a:avLst/>
          </a:prstGeom>
          <a:solidFill>
            <a:srgbClr val="FAFAFA">
              <a:alpha val="100000"/>
            </a:srgbClr>
          </a:solidFill>
          <a:ln/>
        </p:spPr>
      </p:sp>
      <p:sp>
        <p:nvSpPr>
          <p:cNvPr id="5" name="Shape 4">
            <a:extLst>
              <a:ext uri="{FF2B5EF4-FFF2-40B4-BE49-F238E27FC236}">
                <a16:creationId xmlns:a16="http://schemas.microsoft.com/office/drawing/2014/main" id="{4CC15782-ECB8-DA9D-DA76-822CDCF9C588}"/>
              </a:ext>
            </a:extLst>
          </p:cNvPr>
          <p:cNvSpPr/>
          <p:nvPr/>
        </p:nvSpPr>
        <p:spPr>
          <a:xfrm>
            <a:off x="1930641" y="2168387"/>
            <a:ext cx="203225" cy="203200"/>
          </a:xfrm>
          <a:prstGeom prst="ellipse">
            <a:avLst/>
          </a:prstGeom>
          <a:solidFill>
            <a:srgbClr val="FAFAFA">
              <a:alpha val="100000"/>
            </a:srgbClr>
          </a:solidFill>
          <a:ln/>
        </p:spPr>
      </p:sp>
      <p:sp>
        <p:nvSpPr>
          <p:cNvPr id="6" name="Shape 5">
            <a:extLst>
              <a:ext uri="{FF2B5EF4-FFF2-40B4-BE49-F238E27FC236}">
                <a16:creationId xmlns:a16="http://schemas.microsoft.com/office/drawing/2014/main" id="{A6FF3A2C-85F3-2A1E-66C0-59F718D4D20D}"/>
              </a:ext>
            </a:extLst>
          </p:cNvPr>
          <p:cNvSpPr/>
          <p:nvPr/>
        </p:nvSpPr>
        <p:spPr>
          <a:xfrm>
            <a:off x="2286286" y="2168387"/>
            <a:ext cx="203225" cy="203200"/>
          </a:xfrm>
          <a:prstGeom prst="ellipse">
            <a:avLst/>
          </a:prstGeom>
          <a:solidFill>
            <a:srgbClr val="FAFAFA">
              <a:alpha val="100000"/>
            </a:srgbClr>
          </a:solidFill>
          <a:ln/>
        </p:spPr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98069BA1-C4CB-5B50-C6CD-9D320631722C}"/>
              </a:ext>
            </a:extLst>
          </p:cNvPr>
          <p:cNvCxnSpPr>
            <a:cxnSpLocks/>
          </p:cNvCxnSpPr>
          <p:nvPr/>
        </p:nvCxnSpPr>
        <p:spPr>
          <a:xfrm>
            <a:off x="1219352" y="2662319"/>
            <a:ext cx="2194834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9B499407-205A-638E-4116-8144A3499F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22756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C4F20AB8-4211-9BA5-B47E-A3829CCEA3F0}"/>
              </a:ext>
            </a:extLst>
          </p:cNvPr>
          <p:cNvGrpSpPr/>
          <p:nvPr userDrawn="1"/>
        </p:nvGrpSpPr>
        <p:grpSpPr>
          <a:xfrm>
            <a:off x="9385890" y="2981626"/>
            <a:ext cx="13788435" cy="8524574"/>
            <a:chOff x="9385890" y="2981626"/>
            <a:chExt cx="13788435" cy="8524574"/>
          </a:xfrm>
        </p:grpSpPr>
        <p:sp>
          <p:nvSpPr>
            <p:cNvPr id="3" name="Прямоугольник с двумя скругленными противолежащими углами 2">
              <a:extLst>
                <a:ext uri="{FF2B5EF4-FFF2-40B4-BE49-F238E27FC236}">
                  <a16:creationId xmlns:a16="http://schemas.microsoft.com/office/drawing/2014/main" id="{990733CA-C9D9-F696-0C4A-89B2E96C6AFB}"/>
                </a:ext>
              </a:extLst>
            </p:cNvPr>
            <p:cNvSpPr/>
            <p:nvPr/>
          </p:nvSpPr>
          <p:spPr>
            <a:xfrm>
              <a:off x="9385890" y="2981626"/>
              <a:ext cx="13788435" cy="8524574"/>
            </a:xfrm>
            <a:prstGeom prst="round2DiagRect">
              <a:avLst>
                <a:gd name="adj1" fmla="val 3768"/>
                <a:gd name="adj2" fmla="val 0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Shape 3">
              <a:extLst>
                <a:ext uri="{FF2B5EF4-FFF2-40B4-BE49-F238E27FC236}">
                  <a16:creationId xmlns:a16="http://schemas.microsoft.com/office/drawing/2014/main" id="{52ADC7BB-3FD1-4CD1-9C58-AFFA0A4F1EF1}"/>
                </a:ext>
              </a:extLst>
            </p:cNvPr>
            <p:cNvSpPr/>
            <p:nvPr/>
          </p:nvSpPr>
          <p:spPr>
            <a:xfrm>
              <a:off x="9741535" y="3299126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sp>
          <p:nvSpPr>
            <p:cNvPr id="6" name="Shape 4">
              <a:extLst>
                <a:ext uri="{FF2B5EF4-FFF2-40B4-BE49-F238E27FC236}">
                  <a16:creationId xmlns:a16="http://schemas.microsoft.com/office/drawing/2014/main" id="{56B2B002-18AE-B0BC-02E8-B89EEF7BAFB0}"/>
                </a:ext>
              </a:extLst>
            </p:cNvPr>
            <p:cNvSpPr/>
            <p:nvPr/>
          </p:nvSpPr>
          <p:spPr>
            <a:xfrm>
              <a:off x="10097179" y="3299126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sp>
          <p:nvSpPr>
            <p:cNvPr id="7" name="Shape 5">
              <a:extLst>
                <a:ext uri="{FF2B5EF4-FFF2-40B4-BE49-F238E27FC236}">
                  <a16:creationId xmlns:a16="http://schemas.microsoft.com/office/drawing/2014/main" id="{1354B431-A83B-5B45-E477-E4F75F45FC14}"/>
                </a:ext>
              </a:extLst>
            </p:cNvPr>
            <p:cNvSpPr/>
            <p:nvPr/>
          </p:nvSpPr>
          <p:spPr>
            <a:xfrm>
              <a:off x="10452824" y="3299126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cxnSp>
          <p:nvCxnSpPr>
            <p:cNvPr id="8" name="Прямая соединительная линия 7">
              <a:extLst>
                <a:ext uri="{FF2B5EF4-FFF2-40B4-BE49-F238E27FC236}">
                  <a16:creationId xmlns:a16="http://schemas.microsoft.com/office/drawing/2014/main" id="{B9760D07-BBDE-B2C2-CFCA-FF75C1912E4B}"/>
                </a:ext>
              </a:extLst>
            </p:cNvPr>
            <p:cNvCxnSpPr>
              <a:cxnSpLocks/>
            </p:cNvCxnSpPr>
            <p:nvPr/>
          </p:nvCxnSpPr>
          <p:spPr>
            <a:xfrm>
              <a:off x="9385890" y="3793058"/>
              <a:ext cx="1378843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Текст 14">
            <a:extLst>
              <a:ext uri="{FF2B5EF4-FFF2-40B4-BE49-F238E27FC236}">
                <a16:creationId xmlns:a16="http://schemas.microsoft.com/office/drawing/2014/main" id="{B8DBD79D-E0C7-5BD3-6C62-CCD5C70776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9351" y="4823776"/>
            <a:ext cx="7467449" cy="5432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600" dirty="0" smtClean="0">
                <a:solidFill>
                  <a:schemeClr val="tx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6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0" name="Текст 7">
            <a:extLst>
              <a:ext uri="{FF2B5EF4-FFF2-40B4-BE49-F238E27FC236}">
                <a16:creationId xmlns:a16="http://schemas.microsoft.com/office/drawing/2014/main" id="{A6AA7F9A-04ED-DF10-B8D0-A53015CFE8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3053254"/>
            <a:ext cx="7467449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Минутка кода</a:t>
            </a:r>
          </a:p>
        </p:txBody>
      </p:sp>
      <p:sp>
        <p:nvSpPr>
          <p:cNvPr id="11" name="Номер слайда 2">
            <a:extLst>
              <a:ext uri="{FF2B5EF4-FFF2-40B4-BE49-F238E27FC236}">
                <a16:creationId xmlns:a16="http://schemas.microsoft.com/office/drawing/2014/main" id="{9CAD5D39-7C75-2706-2AE7-79529BCE23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38083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_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7" descr=" ">
            <a:extLst>
              <a:ext uri="{FF2B5EF4-FFF2-40B4-BE49-F238E27FC236}">
                <a16:creationId xmlns:a16="http://schemas.microsoft.com/office/drawing/2014/main" id="{DAEF54D6-C4D4-F7EC-F6F5-0F5A6536EB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5" name="Прямоугольник с двумя скругленными противолежащими углами 4">
            <a:extLst>
              <a:ext uri="{FF2B5EF4-FFF2-40B4-BE49-F238E27FC236}">
                <a16:creationId xmlns:a16="http://schemas.microsoft.com/office/drawing/2014/main" id="{67E7FA8A-7C1D-9D1C-C8E3-E48344335758}"/>
              </a:ext>
            </a:extLst>
          </p:cNvPr>
          <p:cNvSpPr/>
          <p:nvPr/>
        </p:nvSpPr>
        <p:spPr>
          <a:xfrm>
            <a:off x="12014200" y="4139603"/>
            <a:ext cx="11160125" cy="8371485"/>
          </a:xfrm>
          <a:prstGeom prst="round2DiagRect">
            <a:avLst>
              <a:gd name="adj1" fmla="val 3837"/>
              <a:gd name="adj2" fmla="val 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E7900AE2-6D7F-3A8B-CB35-9E4B528AABB6}"/>
              </a:ext>
            </a:extLst>
          </p:cNvPr>
          <p:cNvSpPr/>
          <p:nvPr/>
        </p:nvSpPr>
        <p:spPr>
          <a:xfrm>
            <a:off x="12369845" y="4457103"/>
            <a:ext cx="203225" cy="203200"/>
          </a:xfrm>
          <a:prstGeom prst="ellipse">
            <a:avLst/>
          </a:prstGeom>
          <a:solidFill>
            <a:schemeClr val="bg1"/>
          </a:solidFill>
          <a:ln/>
        </p:spPr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4397A9A4-A9A1-D757-20B6-9D3A08D6091C}"/>
              </a:ext>
            </a:extLst>
          </p:cNvPr>
          <p:cNvSpPr/>
          <p:nvPr/>
        </p:nvSpPr>
        <p:spPr>
          <a:xfrm>
            <a:off x="12725489" y="4457103"/>
            <a:ext cx="203225" cy="203200"/>
          </a:xfrm>
          <a:prstGeom prst="ellipse">
            <a:avLst/>
          </a:prstGeom>
          <a:solidFill>
            <a:schemeClr val="bg1"/>
          </a:solidFill>
          <a:ln/>
        </p:spPr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EA7EE9EB-B198-F9BE-68E9-D1AC30FB75D5}"/>
              </a:ext>
            </a:extLst>
          </p:cNvPr>
          <p:cNvSpPr/>
          <p:nvPr/>
        </p:nvSpPr>
        <p:spPr>
          <a:xfrm>
            <a:off x="13081134" y="4457103"/>
            <a:ext cx="203225" cy="203200"/>
          </a:xfrm>
          <a:prstGeom prst="ellipse">
            <a:avLst/>
          </a:prstGeom>
          <a:solidFill>
            <a:schemeClr val="bg1"/>
          </a:solidFill>
          <a:ln/>
        </p:spPr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9E3E87C1-A9EF-6CEC-82E4-E1ABA1CE22E0}"/>
              </a:ext>
            </a:extLst>
          </p:cNvPr>
          <p:cNvCxnSpPr>
            <a:cxnSpLocks/>
          </p:cNvCxnSpPr>
          <p:nvPr/>
        </p:nvCxnSpPr>
        <p:spPr>
          <a:xfrm>
            <a:off x="12014200" y="4951035"/>
            <a:ext cx="1116012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hape 0">
            <a:extLst>
              <a:ext uri="{FF2B5EF4-FFF2-40B4-BE49-F238E27FC236}">
                <a16:creationId xmlns:a16="http://schemas.microsoft.com/office/drawing/2014/main" id="{3B903C9F-FB44-7C7B-C487-4DE1D8D69083}"/>
              </a:ext>
            </a:extLst>
          </p:cNvPr>
          <p:cNvSpPr/>
          <p:nvPr userDrawn="1"/>
        </p:nvSpPr>
        <p:spPr>
          <a:xfrm>
            <a:off x="0" y="0"/>
            <a:ext cx="10605826" cy="13716000"/>
          </a:xfrm>
          <a:prstGeom prst="rect">
            <a:avLst/>
          </a:prstGeom>
          <a:solidFill>
            <a:schemeClr val="bg1"/>
          </a:solidFill>
          <a:ln/>
        </p:spPr>
      </p:sp>
      <p:sp>
        <p:nvSpPr>
          <p:cNvPr id="11" name="Текст 7">
            <a:extLst>
              <a:ext uri="{FF2B5EF4-FFF2-40B4-BE49-F238E27FC236}">
                <a16:creationId xmlns:a16="http://schemas.microsoft.com/office/drawing/2014/main" id="{881E9D9C-B6DD-D838-6EE4-D7303C89E1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817780"/>
            <a:ext cx="8667598" cy="230832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solidFill>
                  <a:schemeClr val="tx1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8CEAD1D2-656F-828B-6206-6C77A8CB18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92848" y="4139603"/>
            <a:ext cx="7246892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939BDB43-0876-D6E2-2015-32A3B73D9F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792848" y="4749203"/>
            <a:ext cx="7246892" cy="17022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4" name="Текст 55">
            <a:extLst>
              <a:ext uri="{FF2B5EF4-FFF2-40B4-BE49-F238E27FC236}">
                <a16:creationId xmlns:a16="http://schemas.microsoft.com/office/drawing/2014/main" id="{B350CE25-128E-CFCA-F2C2-1A2A8AF65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92848" y="7169415"/>
            <a:ext cx="7246892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5" name="Текст 55">
            <a:extLst>
              <a:ext uri="{FF2B5EF4-FFF2-40B4-BE49-F238E27FC236}">
                <a16:creationId xmlns:a16="http://schemas.microsoft.com/office/drawing/2014/main" id="{EB27B958-1B23-B530-051A-EA5B3181B44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92848" y="7779015"/>
            <a:ext cx="7246892" cy="17022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6" name="Текст 55">
            <a:extLst>
              <a:ext uri="{FF2B5EF4-FFF2-40B4-BE49-F238E27FC236}">
                <a16:creationId xmlns:a16="http://schemas.microsoft.com/office/drawing/2014/main" id="{9C53A9A6-35A5-6663-FFBF-70EBFD2957C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92848" y="10199227"/>
            <a:ext cx="7246892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7" name="Текст 55">
            <a:extLst>
              <a:ext uri="{FF2B5EF4-FFF2-40B4-BE49-F238E27FC236}">
                <a16:creationId xmlns:a16="http://schemas.microsoft.com/office/drawing/2014/main" id="{E63511CA-F580-9C1D-688A-E392FCC8732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92848" y="10808827"/>
            <a:ext cx="7246892" cy="17022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468B6D1-296F-DE46-3DC6-3F27EB651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7642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 userDrawn="1">
          <p15:clr>
            <a:srgbClr val="FBAE40"/>
          </p15:clr>
        </p15:guide>
        <p15:guide id="2" pos="7568" userDrawn="1">
          <p15:clr>
            <a:srgbClr val="FBAE40"/>
          </p15:clr>
        </p15:guide>
        <p15:guide id="3" pos="8679" userDrawn="1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_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249206B7-47E3-EB33-ADCF-B1C0A8F209EE}"/>
              </a:ext>
            </a:extLst>
          </p:cNvPr>
          <p:cNvSpPr/>
          <p:nvPr userDrawn="1"/>
        </p:nvSpPr>
        <p:spPr>
          <a:xfrm>
            <a:off x="0" y="0"/>
            <a:ext cx="10605600" cy="13716000"/>
          </a:xfrm>
          <a:prstGeom prst="rect">
            <a:avLst/>
          </a:prstGeom>
          <a:solidFill>
            <a:schemeClr val="tx1"/>
          </a:solidFill>
          <a:ln/>
        </p:spPr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01B6381B-3E83-34C3-B635-64CEE67A4933}"/>
              </a:ext>
            </a:extLst>
          </p:cNvPr>
          <p:cNvGrpSpPr/>
          <p:nvPr userDrawn="1"/>
        </p:nvGrpSpPr>
        <p:grpSpPr>
          <a:xfrm>
            <a:off x="12014200" y="2102563"/>
            <a:ext cx="11160125" cy="3695884"/>
            <a:chOff x="12014200" y="2102563"/>
            <a:chExt cx="11160125" cy="3695884"/>
          </a:xfrm>
        </p:grpSpPr>
        <p:sp>
          <p:nvSpPr>
            <p:cNvPr id="5" name="Прямоугольник с двумя скругленными противолежащими углами 4">
              <a:extLst>
                <a:ext uri="{FF2B5EF4-FFF2-40B4-BE49-F238E27FC236}">
                  <a16:creationId xmlns:a16="http://schemas.microsoft.com/office/drawing/2014/main" id="{5E50FF9B-45E5-9CB6-40E4-A999C62D2C90}"/>
                </a:ext>
              </a:extLst>
            </p:cNvPr>
            <p:cNvSpPr/>
            <p:nvPr/>
          </p:nvSpPr>
          <p:spPr>
            <a:xfrm>
              <a:off x="12014200" y="2102563"/>
              <a:ext cx="11160125" cy="3695884"/>
            </a:xfrm>
            <a:prstGeom prst="round2DiagRect">
              <a:avLst>
                <a:gd name="adj1" fmla="val 8692"/>
                <a:gd name="adj2" fmla="val 0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Shape 3">
              <a:extLst>
                <a:ext uri="{FF2B5EF4-FFF2-40B4-BE49-F238E27FC236}">
                  <a16:creationId xmlns:a16="http://schemas.microsoft.com/office/drawing/2014/main" id="{78D14C1C-37C7-6C41-A36A-7ABCBD7800F8}"/>
                </a:ext>
              </a:extLst>
            </p:cNvPr>
            <p:cNvSpPr/>
            <p:nvPr/>
          </p:nvSpPr>
          <p:spPr>
            <a:xfrm>
              <a:off x="12369845" y="2420062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sp>
          <p:nvSpPr>
            <p:cNvPr id="7" name="Shape 4">
              <a:extLst>
                <a:ext uri="{FF2B5EF4-FFF2-40B4-BE49-F238E27FC236}">
                  <a16:creationId xmlns:a16="http://schemas.microsoft.com/office/drawing/2014/main" id="{E76F4DEC-933B-C077-E4A3-22B7ECDE3C10}"/>
                </a:ext>
              </a:extLst>
            </p:cNvPr>
            <p:cNvSpPr/>
            <p:nvPr/>
          </p:nvSpPr>
          <p:spPr>
            <a:xfrm>
              <a:off x="12725489" y="2420062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sp>
          <p:nvSpPr>
            <p:cNvPr id="8" name="Shape 5">
              <a:extLst>
                <a:ext uri="{FF2B5EF4-FFF2-40B4-BE49-F238E27FC236}">
                  <a16:creationId xmlns:a16="http://schemas.microsoft.com/office/drawing/2014/main" id="{BC029ADB-623A-8435-8EB7-B2BB228808C0}"/>
                </a:ext>
              </a:extLst>
            </p:cNvPr>
            <p:cNvSpPr/>
            <p:nvPr/>
          </p:nvSpPr>
          <p:spPr>
            <a:xfrm>
              <a:off x="13081134" y="2420062"/>
              <a:ext cx="203225" cy="203200"/>
            </a:xfrm>
            <a:prstGeom prst="ellipse">
              <a:avLst/>
            </a:prstGeom>
            <a:solidFill>
              <a:schemeClr val="tx1"/>
            </a:solidFill>
            <a:ln/>
          </p:spPr>
        </p:sp>
        <p:cxnSp>
          <p:nvCxnSpPr>
            <p:cNvPr id="9" name="Прямая соединительная линия 8">
              <a:extLst>
                <a:ext uri="{FF2B5EF4-FFF2-40B4-BE49-F238E27FC236}">
                  <a16:creationId xmlns:a16="http://schemas.microsoft.com/office/drawing/2014/main" id="{C9A5CE41-0028-C3DB-6974-F94E50FDFC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14200" y="2913994"/>
              <a:ext cx="1116012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Текст 7">
            <a:extLst>
              <a:ext uri="{FF2B5EF4-FFF2-40B4-BE49-F238E27FC236}">
                <a16:creationId xmlns:a16="http://schemas.microsoft.com/office/drawing/2014/main" id="{00FC25E2-77D9-B5E9-1B91-6CA8F70AE5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817780"/>
            <a:ext cx="8667598" cy="230832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11" name="Текст 55">
            <a:extLst>
              <a:ext uri="{FF2B5EF4-FFF2-40B4-BE49-F238E27FC236}">
                <a16:creationId xmlns:a16="http://schemas.microsoft.com/office/drawing/2014/main" id="{022D9126-F744-8936-C9FA-44B5B3C75E0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92848" y="4139603"/>
            <a:ext cx="7246892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bg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2" name="Текст 55">
            <a:extLst>
              <a:ext uri="{FF2B5EF4-FFF2-40B4-BE49-F238E27FC236}">
                <a16:creationId xmlns:a16="http://schemas.microsoft.com/office/drawing/2014/main" id="{AA752E31-D4DA-49AB-CD7F-27A7F785B0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792848" y="4749203"/>
            <a:ext cx="7246892" cy="17022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3" name="Текст 55">
            <a:extLst>
              <a:ext uri="{FF2B5EF4-FFF2-40B4-BE49-F238E27FC236}">
                <a16:creationId xmlns:a16="http://schemas.microsoft.com/office/drawing/2014/main" id="{1A82788F-AD80-E54B-CFE9-E5096B4B1E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792848" y="7169415"/>
            <a:ext cx="7246892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bg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4" name="Текст 55">
            <a:extLst>
              <a:ext uri="{FF2B5EF4-FFF2-40B4-BE49-F238E27FC236}">
                <a16:creationId xmlns:a16="http://schemas.microsoft.com/office/drawing/2014/main" id="{7641EED3-5800-0916-2A13-30E723F41E1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92848" y="7779015"/>
            <a:ext cx="7246892" cy="17022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5" name="Текст 55">
            <a:extLst>
              <a:ext uri="{FF2B5EF4-FFF2-40B4-BE49-F238E27FC236}">
                <a16:creationId xmlns:a16="http://schemas.microsoft.com/office/drawing/2014/main" id="{247820E1-C48E-55A4-477D-32B67CA31AA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92848" y="10199227"/>
            <a:ext cx="7246892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bg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Подзаголовок</a:t>
            </a:r>
          </a:p>
        </p:txBody>
      </p:sp>
      <p:sp>
        <p:nvSpPr>
          <p:cNvPr id="16" name="Текст 55">
            <a:extLst>
              <a:ext uri="{FF2B5EF4-FFF2-40B4-BE49-F238E27FC236}">
                <a16:creationId xmlns:a16="http://schemas.microsoft.com/office/drawing/2014/main" id="{77A46C16-5C6C-3B94-2EC0-7B5715137E2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92848" y="10808827"/>
            <a:ext cx="7246892" cy="17022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или проблему,  а затем решите моделировать процесс, чтобы получить конкретный ответ или проверить чей-то готовый вывод</a:t>
            </a:r>
          </a:p>
        </p:txBody>
      </p:sp>
      <p:sp>
        <p:nvSpPr>
          <p:cNvPr id="18" name="Рисунок 17">
            <a:extLst>
              <a:ext uri="{FF2B5EF4-FFF2-40B4-BE49-F238E27FC236}">
                <a16:creationId xmlns:a16="http://schemas.microsoft.com/office/drawing/2014/main" id="{B964585A-FB4E-6FA1-8E7B-2DFEC4B8538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2014200" y="6662738"/>
            <a:ext cx="11160125" cy="584835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ru-RU"/>
          </a:p>
        </p:txBody>
      </p:sp>
      <p:sp>
        <p:nvSpPr>
          <p:cNvPr id="17" name="Номер слайда 2">
            <a:extLst>
              <a:ext uri="{FF2B5EF4-FFF2-40B4-BE49-F238E27FC236}">
                <a16:creationId xmlns:a16="http://schemas.microsoft.com/office/drawing/2014/main" id="{AFEC9E5E-1930-2B0E-180D-38A21CF78A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7426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83" userDrawn="1">
          <p15:clr>
            <a:srgbClr val="FBAE40"/>
          </p15:clr>
        </p15:guide>
        <p15:guide id="2" pos="7568" userDrawn="1">
          <p15:clr>
            <a:srgbClr val="FBAE40"/>
          </p15:clr>
        </p15:guide>
        <p15:guide id="3" pos="8679" userDrawn="1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4" descr=" ">
            <a:extLst>
              <a:ext uri="{FF2B5EF4-FFF2-40B4-BE49-F238E27FC236}">
                <a16:creationId xmlns:a16="http://schemas.microsoft.com/office/drawing/2014/main" id="{ED366E95-CF88-A37D-AD4C-E0633238E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02375" y="876300"/>
            <a:ext cx="965321" cy="635000"/>
          </a:xfrm>
          <a:prstGeom prst="rect">
            <a:avLst/>
          </a:prstGeom>
        </p:spPr>
      </p:pic>
      <p:sp>
        <p:nvSpPr>
          <p:cNvPr id="2" name="Shape 26">
            <a:extLst>
              <a:ext uri="{FF2B5EF4-FFF2-40B4-BE49-F238E27FC236}">
                <a16:creationId xmlns:a16="http://schemas.microsoft.com/office/drawing/2014/main" id="{183D64BA-08FE-47C3-B0E8-A2B0F5C469BF}"/>
              </a:ext>
            </a:extLst>
          </p:cNvPr>
          <p:cNvSpPr/>
          <p:nvPr userDrawn="1"/>
        </p:nvSpPr>
        <p:spPr>
          <a:xfrm>
            <a:off x="1219352" y="4445000"/>
            <a:ext cx="5194949" cy="8051800"/>
          </a:xfrm>
          <a:prstGeom prst="rect">
            <a:avLst/>
          </a:prstGeom>
          <a:solidFill>
            <a:srgbClr val="3044FF">
              <a:alpha val="10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9266F093-6293-7206-8307-BEE7D8FFFA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27416" y="2898625"/>
            <a:ext cx="3186030" cy="3186030"/>
          </a:xfrm>
          <a:prstGeom prst="ellipse">
            <a:avLst/>
          </a:prstGeom>
          <a:solidFill>
            <a:schemeClr val="tx2"/>
          </a:solidFill>
          <a:ln w="127000">
            <a:solidFill>
              <a:schemeClr val="bg1"/>
            </a:solidFill>
          </a:ln>
        </p:spPr>
        <p:txBody>
          <a:bodyPr/>
          <a:lstStyle/>
          <a:p>
            <a:endParaRPr lang="ru-RU" dirty="0"/>
          </a:p>
        </p:txBody>
      </p:sp>
      <p:sp>
        <p:nvSpPr>
          <p:cNvPr id="8" name="Shape 26">
            <a:extLst>
              <a:ext uri="{FF2B5EF4-FFF2-40B4-BE49-F238E27FC236}">
                <a16:creationId xmlns:a16="http://schemas.microsoft.com/office/drawing/2014/main" id="{E3A09CA7-9176-7ED5-7510-EF3BA517014F}"/>
              </a:ext>
            </a:extLst>
          </p:cNvPr>
          <p:cNvSpPr/>
          <p:nvPr userDrawn="1"/>
        </p:nvSpPr>
        <p:spPr>
          <a:xfrm>
            <a:off x="6805645" y="4445000"/>
            <a:ext cx="5194949" cy="8051800"/>
          </a:xfrm>
          <a:prstGeom prst="rect">
            <a:avLst/>
          </a:prstGeom>
          <a:solidFill>
            <a:srgbClr val="3044FF">
              <a:alpha val="10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6" name="Рисунок 24">
            <a:extLst>
              <a:ext uri="{FF2B5EF4-FFF2-40B4-BE49-F238E27FC236}">
                <a16:creationId xmlns:a16="http://schemas.microsoft.com/office/drawing/2014/main" id="{1805F28A-21D8-4091-1A8F-44F8A5628AC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313709" y="2898625"/>
            <a:ext cx="3186030" cy="3186030"/>
          </a:xfrm>
          <a:prstGeom prst="ellipse">
            <a:avLst/>
          </a:prstGeom>
          <a:solidFill>
            <a:schemeClr val="tx2"/>
          </a:solidFill>
          <a:ln w="127000">
            <a:solidFill>
              <a:schemeClr val="bg1"/>
            </a:solidFill>
          </a:ln>
        </p:spPr>
        <p:txBody>
          <a:bodyPr/>
          <a:lstStyle/>
          <a:p>
            <a:endParaRPr lang="ru-RU" dirty="0"/>
          </a:p>
        </p:txBody>
      </p:sp>
      <p:sp>
        <p:nvSpPr>
          <p:cNvPr id="13" name="Shape 26">
            <a:extLst>
              <a:ext uri="{FF2B5EF4-FFF2-40B4-BE49-F238E27FC236}">
                <a16:creationId xmlns:a16="http://schemas.microsoft.com/office/drawing/2014/main" id="{B7609D9C-D033-466D-8AB0-61F75F39272F}"/>
              </a:ext>
            </a:extLst>
          </p:cNvPr>
          <p:cNvSpPr/>
          <p:nvPr userDrawn="1"/>
        </p:nvSpPr>
        <p:spPr>
          <a:xfrm>
            <a:off x="12391938" y="4445000"/>
            <a:ext cx="5194949" cy="8051800"/>
          </a:xfrm>
          <a:prstGeom prst="rect">
            <a:avLst/>
          </a:prstGeom>
          <a:solidFill>
            <a:srgbClr val="3044FF">
              <a:alpha val="10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7" name="Рисунок 24">
            <a:extLst>
              <a:ext uri="{FF2B5EF4-FFF2-40B4-BE49-F238E27FC236}">
                <a16:creationId xmlns:a16="http://schemas.microsoft.com/office/drawing/2014/main" id="{AE27DE0A-5C4D-116C-CB83-BB27C032DC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00001" y="2898625"/>
            <a:ext cx="3186030" cy="3186030"/>
          </a:xfrm>
          <a:prstGeom prst="ellipse">
            <a:avLst/>
          </a:prstGeom>
          <a:solidFill>
            <a:schemeClr val="tx2"/>
          </a:solidFill>
          <a:ln w="127000">
            <a:solidFill>
              <a:schemeClr val="bg1"/>
            </a:solidFill>
          </a:ln>
        </p:spPr>
        <p:txBody>
          <a:bodyPr/>
          <a:lstStyle/>
          <a:p>
            <a:endParaRPr lang="ru-RU" dirty="0"/>
          </a:p>
        </p:txBody>
      </p:sp>
      <p:sp>
        <p:nvSpPr>
          <p:cNvPr id="18" name="Shape 26">
            <a:extLst>
              <a:ext uri="{FF2B5EF4-FFF2-40B4-BE49-F238E27FC236}">
                <a16:creationId xmlns:a16="http://schemas.microsoft.com/office/drawing/2014/main" id="{33DF3666-9E3C-36D5-1C3E-F170AAAAE6E7}"/>
              </a:ext>
            </a:extLst>
          </p:cNvPr>
          <p:cNvSpPr/>
          <p:nvPr userDrawn="1"/>
        </p:nvSpPr>
        <p:spPr>
          <a:xfrm>
            <a:off x="17978230" y="4445000"/>
            <a:ext cx="5194949" cy="8051800"/>
          </a:xfrm>
          <a:prstGeom prst="rect">
            <a:avLst/>
          </a:prstGeom>
          <a:solidFill>
            <a:srgbClr val="3044FF">
              <a:alpha val="100000"/>
            </a:srgbClr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8" name="Рисунок 24">
            <a:extLst>
              <a:ext uri="{FF2B5EF4-FFF2-40B4-BE49-F238E27FC236}">
                <a16:creationId xmlns:a16="http://schemas.microsoft.com/office/drawing/2014/main" id="{32166E3D-F0BF-8279-B1F0-CB747CE344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486293" y="2898625"/>
            <a:ext cx="3186030" cy="3186030"/>
          </a:xfrm>
          <a:prstGeom prst="ellipse">
            <a:avLst/>
          </a:prstGeom>
          <a:solidFill>
            <a:schemeClr val="tx2"/>
          </a:solidFill>
          <a:ln w="127000">
            <a:solidFill>
              <a:schemeClr val="bg1"/>
            </a:solidFill>
          </a:ln>
        </p:spPr>
        <p:txBody>
          <a:bodyPr/>
          <a:lstStyle/>
          <a:p>
            <a:endParaRPr lang="ru-RU" dirty="0"/>
          </a:p>
        </p:txBody>
      </p:sp>
      <p:sp>
        <p:nvSpPr>
          <p:cNvPr id="23" name="Текст 7">
            <a:extLst>
              <a:ext uri="{FF2B5EF4-FFF2-40B4-BE49-F238E27FC236}">
                <a16:creationId xmlns:a16="http://schemas.microsoft.com/office/drawing/2014/main" id="{E205A360-AB4D-164D-E3EB-CDE5DF87C2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817780"/>
            <a:ext cx="8667598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8000" b="1" dirty="0">
                <a:solidFill>
                  <a:schemeClr val="tx1"/>
                </a:solidFill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9000"/>
              </a:lnSpc>
              <a:spcBef>
                <a:spcPct val="0"/>
              </a:spcBef>
            </a:pPr>
            <a:r>
              <a:rPr lang="ru-RU" dirty="0"/>
              <a:t>Команда</a:t>
            </a:r>
          </a:p>
        </p:txBody>
      </p:sp>
      <p:sp>
        <p:nvSpPr>
          <p:cNvPr id="35" name="Текст 55">
            <a:extLst>
              <a:ext uri="{FF2B5EF4-FFF2-40B4-BE49-F238E27FC236}">
                <a16:creationId xmlns:a16="http://schemas.microsoft.com/office/drawing/2014/main" id="{9D5580D7-7721-B8E4-59ED-7AE674A6019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486294" y="7713969"/>
            <a:ext cx="3947666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bg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36" name="Текст 55">
            <a:extLst>
              <a:ext uri="{FF2B5EF4-FFF2-40B4-BE49-F238E27FC236}">
                <a16:creationId xmlns:a16="http://schemas.microsoft.com/office/drawing/2014/main" id="{713DE1FF-2690-3E10-70C7-D940E34EF9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8486294" y="8353018"/>
            <a:ext cx="3947666" cy="8302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bg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Описание роли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7" name="Текст 55">
            <a:extLst>
              <a:ext uri="{FF2B5EF4-FFF2-40B4-BE49-F238E27FC236}">
                <a16:creationId xmlns:a16="http://schemas.microsoft.com/office/drawing/2014/main" id="{9860B100-0228-FF34-94F6-6F103249FE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727416" y="7713969"/>
            <a:ext cx="3947666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bg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38" name="Текст 55">
            <a:extLst>
              <a:ext uri="{FF2B5EF4-FFF2-40B4-BE49-F238E27FC236}">
                <a16:creationId xmlns:a16="http://schemas.microsoft.com/office/drawing/2014/main" id="{4F2880B9-F222-399A-C340-E768441BD3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27416" y="8353018"/>
            <a:ext cx="3947666" cy="8302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bg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Описание роли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9" name="Текст 55">
            <a:extLst>
              <a:ext uri="{FF2B5EF4-FFF2-40B4-BE49-F238E27FC236}">
                <a16:creationId xmlns:a16="http://schemas.microsoft.com/office/drawing/2014/main" id="{0AF3167B-1F61-7866-D87D-9D4A6F97D3A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13709" y="7713969"/>
            <a:ext cx="3947666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bg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40" name="Текст 55">
            <a:extLst>
              <a:ext uri="{FF2B5EF4-FFF2-40B4-BE49-F238E27FC236}">
                <a16:creationId xmlns:a16="http://schemas.microsoft.com/office/drawing/2014/main" id="{64FFF8F9-75DD-C4DB-60DE-D5E3CF0631E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313709" y="8353018"/>
            <a:ext cx="3947666" cy="8302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bg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Описание роли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1" name="Текст 55">
            <a:extLst>
              <a:ext uri="{FF2B5EF4-FFF2-40B4-BE49-F238E27FC236}">
                <a16:creationId xmlns:a16="http://schemas.microsoft.com/office/drawing/2014/main" id="{E682F16B-DD55-6224-4E43-39BCEE86606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900002" y="7713969"/>
            <a:ext cx="3947666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3000" b="0" i="0" dirty="0">
                <a:solidFill>
                  <a:schemeClr val="bg1"/>
                </a:solidFill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42" name="Текст 55">
            <a:extLst>
              <a:ext uri="{FF2B5EF4-FFF2-40B4-BE49-F238E27FC236}">
                <a16:creationId xmlns:a16="http://schemas.microsoft.com/office/drawing/2014/main" id="{8EF51423-7168-BC7B-9A0E-EE24263961A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900002" y="8353018"/>
            <a:ext cx="3947666" cy="8302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solidFill>
                  <a:schemeClr val="bg1"/>
                </a:solidFill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Описание роли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3" name="Текст 55">
            <a:extLst>
              <a:ext uri="{FF2B5EF4-FFF2-40B4-BE49-F238E27FC236}">
                <a16:creationId xmlns:a16="http://schemas.microsoft.com/office/drawing/2014/main" id="{FA9ECBE6-2A61-95FD-EB8A-027C2FECDD3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486294" y="9353575"/>
            <a:ext cx="3947666" cy="25176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342900" indent="-342900">
              <a:buFont typeface="Arial" panose="020B0604020202020204" pitchFamily="34" charset="0"/>
              <a:buChar char="•"/>
              <a:defRPr lang="ru-RU" sz="2400" dirty="0">
                <a:solidFill>
                  <a:schemeClr val="bg1"/>
                </a:solidFill>
                <a:latin typeface="Graphik LC Regular" panose="020B0503030202060203" pitchFamily="34" charset="0"/>
              </a:defRPr>
            </a:lvl1pPr>
          </a:lstStyle>
          <a:p>
            <a:pPr lvl="0" defTabSz="1485991">
              <a:spcAft>
                <a:spcPts val="600"/>
              </a:spcAft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  <a:p>
            <a:pPr marL="342900" marR="0" lvl="0" indent="-342900" algn="l" defTabSz="148599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  <a:p>
            <a:pPr marL="342900" marR="0" lvl="0" indent="-342900" algn="l" defTabSz="148599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4" name="Текст 55">
            <a:extLst>
              <a:ext uri="{FF2B5EF4-FFF2-40B4-BE49-F238E27FC236}">
                <a16:creationId xmlns:a16="http://schemas.microsoft.com/office/drawing/2014/main" id="{747EA3D1-1C14-23BA-33FA-AC66AD6C0CD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2900002" y="9353575"/>
            <a:ext cx="3947666" cy="25176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342900" indent="-342900">
              <a:buFont typeface="Arial" panose="020B0604020202020204" pitchFamily="34" charset="0"/>
              <a:buChar char="•"/>
              <a:defRPr lang="ru-RU" sz="2400" dirty="0">
                <a:solidFill>
                  <a:schemeClr val="bg1"/>
                </a:solidFill>
                <a:latin typeface="Graphik LC Regular" panose="020B0503030202060203" pitchFamily="34" charset="0"/>
              </a:defRPr>
            </a:lvl1pPr>
          </a:lstStyle>
          <a:p>
            <a:pPr lvl="0" defTabSz="1485991">
              <a:spcAft>
                <a:spcPts val="600"/>
              </a:spcAft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  <a:p>
            <a:pPr marL="342900" marR="0" lvl="0" indent="-342900" algn="l" defTabSz="148599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  <a:p>
            <a:pPr marL="342900" marR="0" lvl="0" indent="-342900" algn="l" defTabSz="148599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5" name="Текст 55">
            <a:extLst>
              <a:ext uri="{FF2B5EF4-FFF2-40B4-BE49-F238E27FC236}">
                <a16:creationId xmlns:a16="http://schemas.microsoft.com/office/drawing/2014/main" id="{1CBD69E0-8FC1-F07B-19DF-60C1B013599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13709" y="9353575"/>
            <a:ext cx="3947666" cy="25176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342900" indent="-342900">
              <a:buFont typeface="Arial" panose="020B0604020202020204" pitchFamily="34" charset="0"/>
              <a:buChar char="•"/>
              <a:defRPr lang="ru-RU" sz="2400" dirty="0">
                <a:solidFill>
                  <a:schemeClr val="bg1"/>
                </a:solidFill>
                <a:latin typeface="Graphik LC Regular" panose="020B0503030202060203" pitchFamily="34" charset="0"/>
              </a:defRPr>
            </a:lvl1pPr>
          </a:lstStyle>
          <a:p>
            <a:pPr lvl="0" defTabSz="1485991">
              <a:spcAft>
                <a:spcPts val="600"/>
              </a:spcAft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  <a:p>
            <a:pPr marL="342900" marR="0" lvl="0" indent="-342900" algn="l" defTabSz="148599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  <a:p>
            <a:pPr marL="342900" marR="0" lvl="0" indent="-342900" algn="l" defTabSz="148599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8" name="Текст 55">
            <a:extLst>
              <a:ext uri="{FF2B5EF4-FFF2-40B4-BE49-F238E27FC236}">
                <a16:creationId xmlns:a16="http://schemas.microsoft.com/office/drawing/2014/main" id="{833A6316-D080-1DFD-AE68-BE417EAA98B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727416" y="9353575"/>
            <a:ext cx="3947666" cy="25176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342900" indent="-342900">
              <a:buFont typeface="Arial" panose="020B0604020202020204" pitchFamily="34" charset="0"/>
              <a:buChar char="•"/>
              <a:defRPr lang="ru-RU" sz="2400" dirty="0">
                <a:solidFill>
                  <a:schemeClr val="bg1"/>
                </a:solidFill>
                <a:latin typeface="Graphik LC Regular" panose="020B0503030202060203" pitchFamily="34" charset="0"/>
              </a:defRPr>
            </a:lvl1pPr>
          </a:lstStyle>
          <a:p>
            <a:pPr lvl="0" defTabSz="1485991">
              <a:spcAft>
                <a:spcPts val="600"/>
              </a:spcAft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  <a:p>
            <a:pPr marL="342900" marR="0" lvl="0" indent="-342900" algn="l" defTabSz="148599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  <a:p>
            <a:pPr marL="342900" marR="0" lvl="0" indent="-342900" algn="l" defTabSz="148599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ru-RU" dirty="0"/>
              <a:t>Факт 1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2C65229-DE9C-1A16-3D03-8DE430440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95789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Рисунок 24">
            <a:extLst>
              <a:ext uri="{FF2B5EF4-FFF2-40B4-BE49-F238E27FC236}">
                <a16:creationId xmlns:a16="http://schemas.microsoft.com/office/drawing/2014/main" id="{07FA06DC-C478-FEF8-90CB-628DEAAC35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05226" y="1219200"/>
            <a:ext cx="3175397" cy="31750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2" name="Текст 55">
            <a:extLst>
              <a:ext uri="{FF2B5EF4-FFF2-40B4-BE49-F238E27FC236}">
                <a16:creationId xmlns:a16="http://schemas.microsoft.com/office/drawing/2014/main" id="{0B227BCA-5864-6052-E997-0695D86D99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51194" y="4648200"/>
            <a:ext cx="3683461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3000" b="0" i="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1" name="Текст 55">
            <a:extLst>
              <a:ext uri="{FF2B5EF4-FFF2-40B4-BE49-F238E27FC236}">
                <a16:creationId xmlns:a16="http://schemas.microsoft.com/office/drawing/2014/main" id="{5C5C9C68-E87B-6190-6DC5-138AF3B2F60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63895" y="5263347"/>
            <a:ext cx="3658058" cy="8302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7" name="Рисунок 24">
            <a:extLst>
              <a:ext uri="{FF2B5EF4-FFF2-40B4-BE49-F238E27FC236}">
                <a16:creationId xmlns:a16="http://schemas.microsoft.com/office/drawing/2014/main" id="{F0AF0037-ABE0-49F9-19AB-E967A11F99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05226" y="7480300"/>
            <a:ext cx="3175397" cy="31750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4" name="Текст 55">
            <a:extLst>
              <a:ext uri="{FF2B5EF4-FFF2-40B4-BE49-F238E27FC236}">
                <a16:creationId xmlns:a16="http://schemas.microsoft.com/office/drawing/2014/main" id="{6E0C5B10-C0EE-65F4-DE19-BECD9A60434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51194" y="10916224"/>
            <a:ext cx="3683461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3000" b="0" i="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6" name="Текст 55">
            <a:extLst>
              <a:ext uri="{FF2B5EF4-FFF2-40B4-BE49-F238E27FC236}">
                <a16:creationId xmlns:a16="http://schemas.microsoft.com/office/drawing/2014/main" id="{6E5A1B67-0676-8327-B7B4-D78B6D808DD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963895" y="11522887"/>
            <a:ext cx="3658058" cy="8302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6" name="Рисунок 24">
            <a:extLst>
              <a:ext uri="{FF2B5EF4-FFF2-40B4-BE49-F238E27FC236}">
                <a16:creationId xmlns:a16="http://schemas.microsoft.com/office/drawing/2014/main" id="{94DC2CC1-AC88-5A9C-BDD2-D0D3257DA6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789073" y="1219200"/>
            <a:ext cx="3175397" cy="31750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5" name="Текст 55">
            <a:extLst>
              <a:ext uri="{FF2B5EF4-FFF2-40B4-BE49-F238E27FC236}">
                <a16:creationId xmlns:a16="http://schemas.microsoft.com/office/drawing/2014/main" id="{9CDCA46E-3B30-0BD4-5953-2D5DD05713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535040" y="4655125"/>
            <a:ext cx="3683461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3000" b="0" i="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3" name="Текст 55">
            <a:extLst>
              <a:ext uri="{FF2B5EF4-FFF2-40B4-BE49-F238E27FC236}">
                <a16:creationId xmlns:a16="http://schemas.microsoft.com/office/drawing/2014/main" id="{6C1A7EDE-CCE1-433F-7B87-34D3479EE31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9547742" y="5263347"/>
            <a:ext cx="3658058" cy="8302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50" name="Рисунок 24">
            <a:extLst>
              <a:ext uri="{FF2B5EF4-FFF2-40B4-BE49-F238E27FC236}">
                <a16:creationId xmlns:a16="http://schemas.microsoft.com/office/drawing/2014/main" id="{1531423D-21E1-5E34-87E9-D380554868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9789073" y="7480300"/>
            <a:ext cx="3175397" cy="31750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6" name="Текст 55">
            <a:extLst>
              <a:ext uri="{FF2B5EF4-FFF2-40B4-BE49-F238E27FC236}">
                <a16:creationId xmlns:a16="http://schemas.microsoft.com/office/drawing/2014/main" id="{9C659216-88D0-2CB7-D969-59D170C809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535040" y="10916224"/>
            <a:ext cx="3683461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3000" b="0" i="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4" name="Текст 55">
            <a:extLst>
              <a:ext uri="{FF2B5EF4-FFF2-40B4-BE49-F238E27FC236}">
                <a16:creationId xmlns:a16="http://schemas.microsoft.com/office/drawing/2014/main" id="{D2668CC7-01AF-BFCF-9BD4-6C07AB4488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9547742" y="11524447"/>
            <a:ext cx="3658058" cy="8302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49" name="Рисунок 24">
            <a:extLst>
              <a:ext uri="{FF2B5EF4-FFF2-40B4-BE49-F238E27FC236}">
                <a16:creationId xmlns:a16="http://schemas.microsoft.com/office/drawing/2014/main" id="{2EFD22C4-C33E-2328-1110-27A1D3665E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997149" y="1219200"/>
            <a:ext cx="3175397" cy="31750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8" name="Текст 55">
            <a:extLst>
              <a:ext uri="{FF2B5EF4-FFF2-40B4-BE49-F238E27FC236}">
                <a16:creationId xmlns:a16="http://schemas.microsoft.com/office/drawing/2014/main" id="{7BF43892-C371-9182-BD6B-D2E6156CDA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743116" y="4655125"/>
            <a:ext cx="3683461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3000" b="0" i="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2" name="Текст 55">
            <a:extLst>
              <a:ext uri="{FF2B5EF4-FFF2-40B4-BE49-F238E27FC236}">
                <a16:creationId xmlns:a16="http://schemas.microsoft.com/office/drawing/2014/main" id="{7C79990F-6FF5-6469-66C0-29A1A06C18B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3755818" y="5263347"/>
            <a:ext cx="3658058" cy="8302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sp>
        <p:nvSpPr>
          <p:cNvPr id="51" name="Рисунок 24">
            <a:extLst>
              <a:ext uri="{FF2B5EF4-FFF2-40B4-BE49-F238E27FC236}">
                <a16:creationId xmlns:a16="http://schemas.microsoft.com/office/drawing/2014/main" id="{9EECB7A4-3528-371B-F474-A11D5503CEF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997149" y="7480300"/>
            <a:ext cx="3175397" cy="3175000"/>
          </a:xfrm>
          <a:prstGeom prst="ellipse">
            <a:avLst/>
          </a:prstGeom>
          <a:solidFill>
            <a:schemeClr val="tx2"/>
          </a:solidFill>
          <a:ln w="127000">
            <a:noFill/>
          </a:ln>
        </p:spPr>
        <p:txBody>
          <a:bodyPr/>
          <a:lstStyle/>
          <a:p>
            <a:endParaRPr lang="ru-RU" dirty="0"/>
          </a:p>
        </p:txBody>
      </p:sp>
      <p:sp>
        <p:nvSpPr>
          <p:cNvPr id="53" name="Текст 55">
            <a:extLst>
              <a:ext uri="{FF2B5EF4-FFF2-40B4-BE49-F238E27FC236}">
                <a16:creationId xmlns:a16="http://schemas.microsoft.com/office/drawing/2014/main" id="{74A61040-593F-54D4-27BE-E4F078310D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43116" y="10916224"/>
            <a:ext cx="3683461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3000" b="0" i="0" dirty="0">
                <a:latin typeface="Graphik LC Medium" panose="020B0503030202060203" pitchFamily="34" charset="0"/>
              </a:defRPr>
            </a:lvl1pPr>
          </a:lstStyle>
          <a:p>
            <a:pPr marL="0" lvl="0" defTabSz="1485991">
              <a:lnSpc>
                <a:spcPts val="4000"/>
              </a:lnSpc>
            </a:pPr>
            <a:r>
              <a:rPr lang="ru-RU" dirty="0"/>
              <a:t>Имя Фамилия</a:t>
            </a:r>
          </a:p>
        </p:txBody>
      </p:sp>
      <p:sp>
        <p:nvSpPr>
          <p:cNvPr id="65" name="Текст 55">
            <a:extLst>
              <a:ext uri="{FF2B5EF4-FFF2-40B4-BE49-F238E27FC236}">
                <a16:creationId xmlns:a16="http://schemas.microsoft.com/office/drawing/2014/main" id="{18F4F742-22AB-E9B9-F0F2-8AAA91AC97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755818" y="11524447"/>
            <a:ext cx="3658058" cy="8302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ru-RU" sz="24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 err="1"/>
              <a:t>Доп</a:t>
            </a:r>
            <a:r>
              <a:rPr lang="ru-RU" dirty="0"/>
              <a:t> информация</a:t>
            </a:r>
            <a:br>
              <a:rPr lang="ru-RU" dirty="0"/>
            </a:br>
            <a:r>
              <a:rPr lang="ru-RU" dirty="0"/>
              <a:t>на две строки</a:t>
            </a:r>
          </a:p>
        </p:txBody>
      </p:sp>
      <p:pic>
        <p:nvPicPr>
          <p:cNvPr id="32" name="Image 7" descr=" ">
            <a:extLst>
              <a:ext uri="{FF2B5EF4-FFF2-40B4-BE49-F238E27FC236}">
                <a16:creationId xmlns:a16="http://schemas.microsoft.com/office/drawing/2014/main" id="{F7207F0D-340F-12A4-2838-2366F624C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9352" y="876300"/>
            <a:ext cx="965321" cy="635000"/>
          </a:xfrm>
          <a:prstGeom prst="rect">
            <a:avLst/>
          </a:prstGeom>
        </p:spPr>
      </p:pic>
      <p:sp>
        <p:nvSpPr>
          <p:cNvPr id="59" name="Текст 7">
            <a:extLst>
              <a:ext uri="{FF2B5EF4-FFF2-40B4-BE49-F238E27FC236}">
                <a16:creationId xmlns:a16="http://schemas.microsoft.com/office/drawing/2014/main" id="{14016E4F-6AA2-316F-A383-2DAFD638D1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9353" y="7878680"/>
            <a:ext cx="6140452" cy="205184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buNone/>
              <a:defRPr lang="ru-RU" sz="7000" b="1" dirty="0">
                <a:latin typeface="Graphik LC Semibold" panose="020B0503030202060203" pitchFamily="34" charset="0"/>
                <a:ea typeface="+mj-ea"/>
                <a:cs typeface="+mj-cs"/>
              </a:defRPr>
            </a:lvl1pPr>
          </a:lstStyle>
          <a:p>
            <a:pPr marL="0" lvl="0" defTabSz="1488104">
              <a:lnSpc>
                <a:spcPts val="8000"/>
              </a:lnSpc>
              <a:spcBef>
                <a:spcPct val="0"/>
              </a:spcBef>
            </a:pPr>
            <a:r>
              <a:rPr lang="ru-RU" dirty="0"/>
              <a:t>Небольшой заголовок</a:t>
            </a:r>
          </a:p>
        </p:txBody>
      </p:sp>
      <p:sp>
        <p:nvSpPr>
          <p:cNvPr id="60" name="Текст 55">
            <a:extLst>
              <a:ext uri="{FF2B5EF4-FFF2-40B4-BE49-F238E27FC236}">
                <a16:creationId xmlns:a16="http://schemas.microsoft.com/office/drawing/2014/main" id="{FFA4B742-13A7-99AB-CDE4-C5048496C6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9352" y="10218822"/>
            <a:ext cx="6140452" cy="21382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ru-RU" sz="2400" dirty="0">
                <a:latin typeface="Graphik LC Regular" panose="020B0503030202060203" pitchFamily="34" charset="0"/>
              </a:defRPr>
            </a:lvl1pPr>
          </a:lstStyle>
          <a:p>
            <a:pPr marL="0" lvl="0" defTabSz="1485991">
              <a:lnSpc>
                <a:spcPts val="3400"/>
              </a:lnSpc>
            </a:pPr>
            <a:r>
              <a:rPr lang="ru-RU" dirty="0"/>
              <a:t>Обычно вы сначала найдете вопрос </a:t>
            </a:r>
            <a:br>
              <a:rPr lang="ru-RU" dirty="0"/>
            </a:br>
            <a:r>
              <a:rPr lang="ru-RU" dirty="0"/>
              <a:t>или проблему,  а затем решите моделировать процесс, чтобы</a:t>
            </a:r>
            <a:br>
              <a:rPr lang="ru-RU" dirty="0"/>
            </a:br>
            <a:r>
              <a:rPr lang="ru-RU" dirty="0"/>
              <a:t>получить конкретный ответ </a:t>
            </a:r>
            <a:br>
              <a:rPr lang="ru-RU" dirty="0"/>
            </a:br>
            <a:r>
              <a:rPr lang="ru-RU" dirty="0"/>
              <a:t>или проверить чей-то готовый вывод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A576E54E-4A42-3BC3-C429-4422F2446C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1438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2A12792-1BC8-8742-C95D-37318EBAC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73" r:id="rId3"/>
    <p:sldLayoutId id="2147483745" r:id="rId4"/>
    <p:sldLayoutId id="2147483746" r:id="rId5"/>
    <p:sldLayoutId id="2147483649" r:id="rId6"/>
    <p:sldLayoutId id="2147483650" r:id="rId7"/>
    <p:sldLayoutId id="2147483651" r:id="rId8"/>
    <p:sldLayoutId id="2147483759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  <p:sldLayoutId id="2147483661" r:id="rId17"/>
    <p:sldLayoutId id="2147483662" r:id="rId18"/>
    <p:sldLayoutId id="2147483663" r:id="rId19"/>
    <p:sldLayoutId id="2147483664" r:id="rId20"/>
    <p:sldLayoutId id="2147483665" r:id="rId21"/>
    <p:sldLayoutId id="2147483666" r:id="rId22"/>
    <p:sldLayoutId id="2147483667" r:id="rId23"/>
    <p:sldLayoutId id="2147483668" r:id="rId24"/>
    <p:sldLayoutId id="2147483669" r:id="rId25"/>
    <p:sldLayoutId id="2147483670" r:id="rId26"/>
    <p:sldLayoutId id="2147483671" r:id="rId27"/>
    <p:sldLayoutId id="2147483672" r:id="rId28"/>
    <p:sldLayoutId id="2147483719" r:id="rId29"/>
    <p:sldLayoutId id="2147483720" r:id="rId30"/>
    <p:sldLayoutId id="2147483674" r:id="rId31"/>
    <p:sldLayoutId id="2147483675" r:id="rId32"/>
    <p:sldLayoutId id="2147483676" r:id="rId33"/>
    <p:sldLayoutId id="2147483677" r:id="rId34"/>
    <p:sldLayoutId id="2147483678" r:id="rId35"/>
    <p:sldLayoutId id="2147483679" r:id="rId36"/>
    <p:sldLayoutId id="2147483680" r:id="rId37"/>
    <p:sldLayoutId id="2147483681" r:id="rId38"/>
    <p:sldLayoutId id="2147483682" r:id="rId39"/>
    <p:sldLayoutId id="2147483683" r:id="rId40"/>
    <p:sldLayoutId id="2147483684" r:id="rId41"/>
    <p:sldLayoutId id="2147483685" r:id="rId42"/>
    <p:sldLayoutId id="2147483686" r:id="rId43"/>
    <p:sldLayoutId id="2147483687" r:id="rId44"/>
    <p:sldLayoutId id="2147483688" r:id="rId45"/>
    <p:sldLayoutId id="2147483689" r:id="rId46"/>
    <p:sldLayoutId id="2147483690" r:id="rId47"/>
    <p:sldLayoutId id="2147483691" r:id="rId48"/>
    <p:sldLayoutId id="2147483692" r:id="rId49"/>
    <p:sldLayoutId id="2147483693" r:id="rId50"/>
    <p:sldLayoutId id="2147483694" r:id="rId51"/>
    <p:sldLayoutId id="2147483707" r:id="rId52"/>
    <p:sldLayoutId id="2147483708" r:id="rId53"/>
    <p:sldLayoutId id="2147483709" r:id="rId54"/>
    <p:sldLayoutId id="2147483710" r:id="rId55"/>
    <p:sldLayoutId id="2147483711" r:id="rId56"/>
    <p:sldLayoutId id="2147483713" r:id="rId57"/>
    <p:sldLayoutId id="2147483714" r:id="rId58"/>
    <p:sldLayoutId id="2147483715" r:id="rId59"/>
    <p:sldLayoutId id="2147483716" r:id="rId60"/>
    <p:sldLayoutId id="2147483721" r:id="rId61"/>
    <p:sldLayoutId id="2147483722" r:id="rId62"/>
    <p:sldLayoutId id="2147483724" r:id="rId63"/>
    <p:sldLayoutId id="2147483723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64" r:id="rId74"/>
    <p:sldLayoutId id="2147483765" r:id="rId75"/>
    <p:sldLayoutId id="2147483766" r:id="rId76"/>
    <p:sldLayoutId id="2147483767" r:id="rId77"/>
    <p:sldLayoutId id="2147483768" r:id="rId78"/>
    <p:sldLayoutId id="2147483769" r:id="rId79"/>
    <p:sldLayoutId id="2147483770" r:id="rId80"/>
    <p:sldLayoutId id="2147483771" r:id="rId81"/>
    <p:sldLayoutId id="2147483734" r:id="rId82"/>
    <p:sldLayoutId id="2147483735" r:id="rId83"/>
    <p:sldLayoutId id="2147483737" r:id="rId84"/>
    <p:sldLayoutId id="2147483738" r:id="rId85"/>
    <p:sldLayoutId id="2147483739" r:id="rId86"/>
    <p:sldLayoutId id="2147483740" r:id="rId87"/>
    <p:sldLayoutId id="2147483741" r:id="rId88"/>
    <p:sldLayoutId id="2147483736" r:id="rId89"/>
    <p:sldLayoutId id="2147483742" r:id="rId90"/>
    <p:sldLayoutId id="2147483743" r:id="rId91"/>
    <p:sldLayoutId id="2147483744" r:id="rId92"/>
    <p:sldLayoutId id="2147483747" r:id="rId93"/>
    <p:sldLayoutId id="2147483748" r:id="rId94"/>
    <p:sldLayoutId id="2147483749" r:id="rId95"/>
    <p:sldLayoutId id="2147483750" r:id="rId96"/>
    <p:sldLayoutId id="2147483751" r:id="rId97"/>
    <p:sldLayoutId id="2147483752" r:id="rId98"/>
    <p:sldLayoutId id="2147483753" r:id="rId99"/>
    <p:sldLayoutId id="2147483754" r:id="rId100"/>
    <p:sldLayoutId id="2147483755" r:id="rId101"/>
    <p:sldLayoutId id="2147483756" r:id="rId102"/>
    <p:sldLayoutId id="2147483757" r:id="rId103"/>
    <p:sldLayoutId id="2147483758" r:id="rId104"/>
    <p:sldLayoutId id="2147483760" r:id="rId105"/>
    <p:sldLayoutId id="2147483761" r:id="rId106"/>
    <p:sldLayoutId id="2147483762" r:id="rId107"/>
    <p:sldLayoutId id="2147483763" r:id="rId108"/>
    <p:sldLayoutId id="2147483695" r:id="rId109"/>
    <p:sldLayoutId id="2147483712" r:id="rId110"/>
    <p:sldLayoutId id="2147483706" r:id="rId111"/>
    <p:sldLayoutId id="2147483696" r:id="rId112"/>
    <p:sldLayoutId id="2147483697" r:id="rId113"/>
    <p:sldLayoutId id="2147483698" r:id="rId114"/>
    <p:sldLayoutId id="2147483699" r:id="rId115"/>
    <p:sldLayoutId id="2147483700" r:id="rId116"/>
    <p:sldLayoutId id="2147483701" r:id="rId117"/>
    <p:sldLayoutId id="2147483702" r:id="rId118"/>
    <p:sldLayoutId id="2147483703" r:id="rId119"/>
    <p:sldLayoutId id="2147483704" r:id="rId120"/>
    <p:sldLayoutId id="2147483705" r:id="rId12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881" userDrawn="1">
          <p15:clr>
            <a:srgbClr val="F26B43"/>
          </p15:clr>
        </p15:guide>
        <p15:guide id="2" orient="horz" pos="759" userDrawn="1">
          <p15:clr>
            <a:srgbClr val="F26B43"/>
          </p15:clr>
        </p15:guide>
        <p15:guide id="3" pos="764" userDrawn="1">
          <p15:clr>
            <a:srgbClr val="F26B43"/>
          </p15:clr>
        </p15:guide>
        <p15:guide id="4" pos="1459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sv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sv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10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/>
          <p:cNvSpPr/>
          <p:nvPr/>
        </p:nvSpPr>
        <p:spPr>
          <a:xfrm>
            <a:off x="1219352" y="12207829"/>
            <a:ext cx="1206651" cy="371897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defTabSz="1488104">
              <a:lnSpc>
                <a:spcPct val="110000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FAFAFA"/>
                </a:solidFill>
                <a:latin typeface="Graphik LC Regular" panose="020B0503030202060203" pitchFamily="34" charset="0"/>
                <a:ea typeface="+mj-ea"/>
                <a:cs typeface="+mj-cs"/>
              </a:rPr>
              <a:t>Спикер</a:t>
            </a:r>
            <a:endParaRPr lang="en-US" sz="2400" dirty="0">
              <a:solidFill>
                <a:srgbClr val="FAFAFA"/>
              </a:solidFill>
              <a:latin typeface="Graphik LC Regular" panose="020B0503030202060203" pitchFamily="34" charset="0"/>
              <a:ea typeface="+mj-ea"/>
              <a:cs typeface="+mj-cs"/>
            </a:endParaRPr>
          </a:p>
        </p:txBody>
      </p:sp>
      <p:sp>
        <p:nvSpPr>
          <p:cNvPr id="7" name="Text 1"/>
          <p:cNvSpPr/>
          <p:nvPr/>
        </p:nvSpPr>
        <p:spPr>
          <a:xfrm>
            <a:off x="22367496" y="12207829"/>
            <a:ext cx="800200" cy="371897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algn="r" defTabSz="1488104">
              <a:lnSpc>
                <a:spcPct val="110000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FAFAFA"/>
                </a:solidFill>
                <a:latin typeface="Graphik LC Regular" panose="020B0503030202060203" pitchFamily="34" charset="0"/>
                <a:ea typeface="+mj-ea"/>
                <a:cs typeface="+mj-cs"/>
              </a:rPr>
              <a:t>Дата</a:t>
            </a:r>
            <a:endParaRPr lang="en-US" sz="2400" dirty="0">
              <a:solidFill>
                <a:srgbClr val="FAFAFA"/>
              </a:solidFill>
              <a:latin typeface="Graphik LC Regular" panose="020B0503030202060203" pitchFamily="34" charset="0"/>
              <a:ea typeface="+mj-ea"/>
              <a:cs typeface="+mj-cs"/>
            </a:endParaRPr>
          </a:p>
        </p:txBody>
      </p:sp>
      <p:sp>
        <p:nvSpPr>
          <p:cNvPr id="10" name="Text 3"/>
          <p:cNvSpPr/>
          <p:nvPr/>
        </p:nvSpPr>
        <p:spPr>
          <a:xfrm>
            <a:off x="1219352" y="7296771"/>
            <a:ext cx="16689886" cy="1513235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defTabSz="1488104">
              <a:lnSpc>
                <a:spcPts val="11800"/>
              </a:lnSpc>
              <a:spcBef>
                <a:spcPct val="0"/>
              </a:spcBef>
            </a:pPr>
            <a:r>
              <a:rPr lang="ru-RU" sz="10800" b="1" dirty="0">
                <a:solidFill>
                  <a:srgbClr val="FAFAFA"/>
                </a:solidFill>
                <a:latin typeface="Graphik LC Semibold" panose="020B0503030202060203" pitchFamily="34" charset="0"/>
                <a:ea typeface="+mj-ea"/>
                <a:cs typeface="+mj-cs"/>
              </a:rPr>
              <a:t>Продвинутая </a:t>
            </a:r>
            <a:r>
              <a:rPr lang="en-US" sz="10800" b="1" dirty="0">
                <a:solidFill>
                  <a:srgbClr val="FAFAFA"/>
                </a:solidFill>
                <a:latin typeface="Graphik LC Semibold" panose="020B0503030202060203" pitchFamily="34" charset="0"/>
                <a:ea typeface="+mj-ea"/>
                <a:cs typeface="+mj-cs"/>
              </a:rPr>
              <a:t>Java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C1A3419-306F-E222-CF41-6F02A955A726}"/>
              </a:ext>
            </a:extLst>
          </p:cNvPr>
          <p:cNvGrpSpPr/>
          <p:nvPr/>
        </p:nvGrpSpPr>
        <p:grpSpPr>
          <a:xfrm>
            <a:off x="1219351" y="9087974"/>
            <a:ext cx="6226477" cy="1159366"/>
            <a:chOff x="1219352" y="9087974"/>
            <a:chExt cx="3708864" cy="1159366"/>
          </a:xfrm>
        </p:grpSpPr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7B37AC3D-EB13-7A46-1DC1-5B9CF1C0A447}"/>
                </a:ext>
              </a:extLst>
            </p:cNvPr>
            <p:cNvSpPr/>
            <p:nvPr/>
          </p:nvSpPr>
          <p:spPr>
            <a:xfrm>
              <a:off x="1219352" y="9409140"/>
              <a:ext cx="3708864" cy="838200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ru-RU" dirty="0">
                <a:solidFill>
                  <a:srgbClr val="FAFAFA"/>
                </a:solidFill>
              </a:endParaRPr>
            </a:p>
          </p:txBody>
        </p:sp>
        <p:sp>
          <p:nvSpPr>
            <p:cNvPr id="12" name="Text 4"/>
            <p:cNvSpPr/>
            <p:nvPr/>
          </p:nvSpPr>
          <p:spPr>
            <a:xfrm>
              <a:off x="1542488" y="9087974"/>
              <a:ext cx="3062593" cy="972702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/>
            <a:p>
              <a:pPr algn="ctr" defTabSz="1488104">
                <a:lnSpc>
                  <a:spcPct val="110000"/>
                </a:lnSpc>
                <a:spcBef>
                  <a:spcPct val="0"/>
                </a:spcBef>
              </a:pPr>
              <a:r>
                <a:rPr lang="ru-RU" sz="3000" b="1" spc="100" dirty="0">
                  <a:solidFill>
                    <a:srgbClr val="141414"/>
                  </a:solidFill>
                  <a:latin typeface="Graphik LC Semibold" panose="020B0503030202060203" pitchFamily="34" charset="0"/>
                  <a:ea typeface="+mj-ea"/>
                  <a:cs typeface="+mj-cs"/>
                </a:rPr>
                <a:t>Подготовка окружения</a:t>
              </a:r>
              <a:endParaRPr lang="en-US" sz="3000" b="1" spc="100" dirty="0">
                <a:solidFill>
                  <a:srgbClr val="141414"/>
                </a:solidFill>
                <a:latin typeface="Graphik LC Semibold" panose="020B0503030202060203" pitchFamily="34" charset="0"/>
                <a:ea typeface="+mj-ea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3889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 6">
            <a:extLst>
              <a:ext uri="{FF2B5EF4-FFF2-40B4-BE49-F238E27FC236}">
                <a16:creationId xmlns:a16="http://schemas.microsoft.com/office/drawing/2014/main" id="{8F27378C-D6C3-A8A4-67B5-817EA9EEF102}"/>
              </a:ext>
            </a:extLst>
          </p:cNvPr>
          <p:cNvSpPr/>
          <p:nvPr/>
        </p:nvSpPr>
        <p:spPr>
          <a:xfrm>
            <a:off x="2984873" y="5857179"/>
            <a:ext cx="9564295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485991">
              <a:lnSpc>
                <a:spcPts val="4000"/>
              </a:lnSpc>
            </a:pPr>
            <a:r>
              <a:rPr lang="ru-RU" sz="3000" dirty="0">
                <a:latin typeface="Graphik LC Regular" panose="020B0503030202060203" pitchFamily="34" charset="0"/>
              </a:rPr>
              <a:t>Написать реализацию </a:t>
            </a:r>
            <a:r>
              <a:rPr lang="en-US" sz="3000" dirty="0">
                <a:latin typeface="Graphik LC Regular" panose="020B0503030202060203" pitchFamily="34" charset="0"/>
              </a:rPr>
              <a:t>bubble sort </a:t>
            </a:r>
          </a:p>
        </p:txBody>
      </p:sp>
      <p:sp>
        <p:nvSpPr>
          <p:cNvPr id="52" name="Text 10">
            <a:extLst>
              <a:ext uri="{FF2B5EF4-FFF2-40B4-BE49-F238E27FC236}">
                <a16:creationId xmlns:a16="http://schemas.microsoft.com/office/drawing/2014/main" id="{84072E4A-5E4F-5B83-F622-55D9D9B12657}"/>
              </a:ext>
            </a:extLst>
          </p:cNvPr>
          <p:cNvSpPr/>
          <p:nvPr/>
        </p:nvSpPr>
        <p:spPr>
          <a:xfrm>
            <a:off x="2984873" y="7027543"/>
            <a:ext cx="9564295" cy="1494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485991">
              <a:lnSpc>
                <a:spcPts val="4000"/>
              </a:lnSpc>
            </a:pPr>
            <a:r>
              <a:rPr lang="ru-RU" sz="3000" dirty="0">
                <a:latin typeface="Graphik LC Regular" panose="020B0503030202060203" pitchFamily="34" charset="0"/>
              </a:rPr>
              <a:t>Написать бенчмарк, сравнивающий собственную реализацию </a:t>
            </a:r>
            <a:r>
              <a:rPr lang="en-US" sz="3000" dirty="0">
                <a:latin typeface="Graphik LC Regular" panose="020B0503030202060203" pitchFamily="34" charset="0"/>
              </a:rPr>
              <a:t>bubble sort </a:t>
            </a:r>
            <a:r>
              <a:rPr lang="ru-RU" sz="3000" dirty="0">
                <a:latin typeface="Graphik LC Regular" panose="020B0503030202060203" pitchFamily="34" charset="0"/>
              </a:rPr>
              <a:t>с </a:t>
            </a:r>
            <a:r>
              <a:rPr lang="en-US" sz="3000" dirty="0" err="1">
                <a:latin typeface="Graphik LC Regular" panose="020B0503030202060203" pitchFamily="34" charset="0"/>
              </a:rPr>
              <a:t>Collections.sort</a:t>
            </a:r>
            <a:r>
              <a:rPr lang="en-US" sz="3000" dirty="0">
                <a:latin typeface="Graphik LC Regular" panose="020B0503030202060203" pitchFamily="34" charset="0"/>
              </a:rPr>
              <a:t>()</a:t>
            </a:r>
            <a:r>
              <a:rPr lang="ru-RU" sz="3000" dirty="0">
                <a:latin typeface="Graphik LC Regular" panose="020B0503030202060203" pitchFamily="34" charset="0"/>
              </a:rPr>
              <a:t> на списках разной длины </a:t>
            </a:r>
            <a:endParaRPr lang="en-US" sz="3000" dirty="0">
              <a:latin typeface="Graphik LC Regular" panose="020B0503030202060203" pitchFamily="34" charset="0"/>
            </a:endParaRPr>
          </a:p>
        </p:txBody>
      </p:sp>
      <p:sp>
        <p:nvSpPr>
          <p:cNvPr id="53" name="Text 14">
            <a:extLst>
              <a:ext uri="{FF2B5EF4-FFF2-40B4-BE49-F238E27FC236}">
                <a16:creationId xmlns:a16="http://schemas.microsoft.com/office/drawing/2014/main" id="{A1FD4469-D5BC-0924-5C3D-553847973C07}"/>
              </a:ext>
            </a:extLst>
          </p:cNvPr>
          <p:cNvSpPr/>
          <p:nvPr/>
        </p:nvSpPr>
        <p:spPr>
          <a:xfrm>
            <a:off x="2976563" y="9216904"/>
            <a:ext cx="9564295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485991">
              <a:lnSpc>
                <a:spcPts val="4000"/>
              </a:lnSpc>
            </a:pPr>
            <a:r>
              <a:rPr lang="ru-RU" sz="3000" dirty="0">
                <a:latin typeface="Graphik LC Regular" panose="020B0503030202060203" pitchFamily="34" charset="0"/>
              </a:rPr>
              <a:t>Интерпретировать полученные результаты</a:t>
            </a:r>
            <a:endParaRPr lang="en-US" sz="3000" dirty="0">
              <a:latin typeface="Graphik LC Regular" panose="020B0503030202060203" pitchFamily="34" charset="0"/>
            </a:endParaRPr>
          </a:p>
        </p:txBody>
      </p: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97A008F9-5830-B91C-89EB-239DE7124F4D}"/>
              </a:ext>
            </a:extLst>
          </p:cNvPr>
          <p:cNvGrpSpPr/>
          <p:nvPr/>
        </p:nvGrpSpPr>
        <p:grpSpPr>
          <a:xfrm>
            <a:off x="1219352" y="5641539"/>
            <a:ext cx="900000" cy="900000"/>
            <a:chOff x="839608" y="7340770"/>
            <a:chExt cx="918854" cy="918854"/>
          </a:xfrm>
        </p:grpSpPr>
        <p:sp>
          <p:nvSpPr>
            <p:cNvPr id="56" name="Овал 55">
              <a:extLst>
                <a:ext uri="{FF2B5EF4-FFF2-40B4-BE49-F238E27FC236}">
                  <a16:creationId xmlns:a16="http://schemas.microsoft.com/office/drawing/2014/main" id="{4358511C-A16F-5020-ED33-8B10550998BF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57" name="Рисунок 56">
              <a:extLst>
                <a:ext uri="{FF2B5EF4-FFF2-40B4-BE49-F238E27FC236}">
                  <a16:creationId xmlns:a16="http://schemas.microsoft.com/office/drawing/2014/main" id="{3AA468AE-6308-0CA7-7F73-6F02AC56F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grpSp>
        <p:nvGrpSpPr>
          <p:cNvPr id="58" name="Группа 57">
            <a:extLst>
              <a:ext uri="{FF2B5EF4-FFF2-40B4-BE49-F238E27FC236}">
                <a16:creationId xmlns:a16="http://schemas.microsoft.com/office/drawing/2014/main" id="{C7105719-4798-7651-428F-F2C7753B0063}"/>
              </a:ext>
            </a:extLst>
          </p:cNvPr>
          <p:cNvGrpSpPr/>
          <p:nvPr/>
        </p:nvGrpSpPr>
        <p:grpSpPr>
          <a:xfrm>
            <a:off x="1219352" y="7324864"/>
            <a:ext cx="900000" cy="900000"/>
            <a:chOff x="839608" y="7340770"/>
            <a:chExt cx="918854" cy="918854"/>
          </a:xfrm>
        </p:grpSpPr>
        <p:sp>
          <p:nvSpPr>
            <p:cNvPr id="59" name="Овал 58">
              <a:extLst>
                <a:ext uri="{FF2B5EF4-FFF2-40B4-BE49-F238E27FC236}">
                  <a16:creationId xmlns:a16="http://schemas.microsoft.com/office/drawing/2014/main" id="{66A43D0E-5BCE-9EF1-36E5-482905309E4F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60" name="Рисунок 59">
              <a:extLst>
                <a:ext uri="{FF2B5EF4-FFF2-40B4-BE49-F238E27FC236}">
                  <a16:creationId xmlns:a16="http://schemas.microsoft.com/office/drawing/2014/main" id="{F21EFD13-B09F-6E3B-280B-4520EA769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E71DD1B1-DDE1-CFA5-97E7-9D9E84815CBF}"/>
              </a:ext>
            </a:extLst>
          </p:cNvPr>
          <p:cNvGrpSpPr/>
          <p:nvPr/>
        </p:nvGrpSpPr>
        <p:grpSpPr>
          <a:xfrm>
            <a:off x="1219352" y="9001264"/>
            <a:ext cx="900000" cy="900000"/>
            <a:chOff x="839608" y="7340770"/>
            <a:chExt cx="918854" cy="918854"/>
          </a:xfrm>
        </p:grpSpPr>
        <p:sp>
          <p:nvSpPr>
            <p:cNvPr id="62" name="Овал 61">
              <a:extLst>
                <a:ext uri="{FF2B5EF4-FFF2-40B4-BE49-F238E27FC236}">
                  <a16:creationId xmlns:a16="http://schemas.microsoft.com/office/drawing/2014/main" id="{C7CAE4F7-4C41-33A3-CC0A-4CB8200E73CE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63" name="Рисунок 62">
              <a:extLst>
                <a:ext uri="{FF2B5EF4-FFF2-40B4-BE49-F238E27FC236}">
                  <a16:creationId xmlns:a16="http://schemas.microsoft.com/office/drawing/2014/main" id="{F18FEDA9-60E3-F0E8-0422-5F4FFFCC2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sp>
        <p:nvSpPr>
          <p:cNvPr id="7" name="Text 0">
            <a:extLst>
              <a:ext uri="{FF2B5EF4-FFF2-40B4-BE49-F238E27FC236}">
                <a16:creationId xmlns:a16="http://schemas.microsoft.com/office/drawing/2014/main" id="{FE06F544-7EB2-22E8-2A24-0934D023491D}"/>
              </a:ext>
            </a:extLst>
          </p:cNvPr>
          <p:cNvSpPr/>
          <p:nvPr/>
        </p:nvSpPr>
        <p:spPr>
          <a:xfrm>
            <a:off x="1219355" y="1963424"/>
            <a:ext cx="14843923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488104">
              <a:lnSpc>
                <a:spcPts val="9000"/>
              </a:lnSpc>
              <a:spcBef>
                <a:spcPct val="0"/>
              </a:spcBef>
            </a:pPr>
            <a:r>
              <a:rPr lang="ru-RU" sz="8000" b="1" dirty="0">
                <a:latin typeface="Graphik LC Semibold" panose="020B0503030202060203" pitchFamily="34" charset="0"/>
                <a:ea typeface="+mj-ea"/>
                <a:cs typeface="+mj-cs"/>
              </a:rPr>
              <a:t>Сравним сортировки</a:t>
            </a:r>
            <a:endParaRPr lang="en-US" sz="8000" b="1" dirty="0">
              <a:latin typeface="Graphik LC Semibold" panose="020B0503030202060203" pitchFamily="34" charset="0"/>
              <a:ea typeface="+mj-ea"/>
              <a:cs typeface="+mj-cs"/>
            </a:endParaRP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F0374DAF-991D-B9E7-E267-AAD6D136A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3" name="Text 6">
            <a:extLst>
              <a:ext uri="{FF2B5EF4-FFF2-40B4-BE49-F238E27FC236}">
                <a16:creationId xmlns:a16="http://schemas.microsoft.com/office/drawing/2014/main" id="{0EF3A127-0143-8044-BFCF-D51DD3A0FD2A}"/>
              </a:ext>
            </a:extLst>
          </p:cNvPr>
          <p:cNvSpPr/>
          <p:nvPr/>
        </p:nvSpPr>
        <p:spPr>
          <a:xfrm>
            <a:off x="2976563" y="3924298"/>
            <a:ext cx="9564295" cy="9816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485991">
              <a:lnSpc>
                <a:spcPts val="4000"/>
              </a:lnSpc>
            </a:pPr>
            <a:r>
              <a:rPr lang="ru-RU" sz="3000" dirty="0" err="1">
                <a:latin typeface="Graphik LC Regular" panose="020B0503030202060203" pitchFamily="34" charset="0"/>
              </a:rPr>
              <a:t>Склонировать</a:t>
            </a:r>
            <a:r>
              <a:rPr lang="ru-RU" sz="3000" dirty="0">
                <a:latin typeface="Graphik LC Regular" panose="020B0503030202060203" pitchFamily="34" charset="0"/>
              </a:rPr>
              <a:t> репозиторий  </a:t>
            </a:r>
            <a:r>
              <a:rPr lang="en-US" sz="3000" dirty="0">
                <a:latin typeface="Graphik LC Regular" panose="020B0503030202060203" pitchFamily="34" charset="0"/>
              </a:rPr>
              <a:t>https://</a:t>
            </a:r>
            <a:r>
              <a:rPr lang="en-US" sz="3000" dirty="0" err="1">
                <a:latin typeface="Graphik LC Regular" panose="020B0503030202060203" pitchFamily="34" charset="0"/>
              </a:rPr>
              <a:t>github.com</a:t>
            </a:r>
            <a:r>
              <a:rPr lang="en-US" sz="3000" dirty="0">
                <a:latin typeface="Graphik LC Regular" panose="020B0503030202060203" pitchFamily="34" charset="0"/>
              </a:rPr>
              <a:t>/open-cu/cu-drip-advanced-java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4ECAED9-83DC-899C-B810-4946A405CE68}"/>
              </a:ext>
            </a:extLst>
          </p:cNvPr>
          <p:cNvGrpSpPr/>
          <p:nvPr/>
        </p:nvGrpSpPr>
        <p:grpSpPr>
          <a:xfrm>
            <a:off x="1211042" y="3965139"/>
            <a:ext cx="900000" cy="900000"/>
            <a:chOff x="839608" y="7340770"/>
            <a:chExt cx="918854" cy="918854"/>
          </a:xfrm>
        </p:grpSpPr>
        <p:sp>
          <p:nvSpPr>
            <p:cNvPr id="5" name="Овал 4">
              <a:extLst>
                <a:ext uri="{FF2B5EF4-FFF2-40B4-BE49-F238E27FC236}">
                  <a16:creationId xmlns:a16="http://schemas.microsoft.com/office/drawing/2014/main" id="{C6880704-A090-67C5-8CBB-874F465EAD84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EEB08F9C-CF97-5053-923B-0CC38577F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6283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3">
            <a:extLst>
              <a:ext uri="{FF2B5EF4-FFF2-40B4-BE49-F238E27FC236}">
                <a16:creationId xmlns:a16="http://schemas.microsoft.com/office/drawing/2014/main" id="{07222B74-5CC6-311D-23E2-675DB5706ECF}"/>
              </a:ext>
            </a:extLst>
          </p:cNvPr>
          <p:cNvSpPr/>
          <p:nvPr/>
        </p:nvSpPr>
        <p:spPr>
          <a:xfrm>
            <a:off x="1219352" y="3688655"/>
            <a:ext cx="9296242" cy="302647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488104">
              <a:lnSpc>
                <a:spcPts val="11800"/>
              </a:lnSpc>
              <a:spcBef>
                <a:spcPct val="0"/>
              </a:spcBef>
            </a:pPr>
            <a:r>
              <a:rPr lang="ru-RU" sz="10800" b="1" dirty="0">
                <a:solidFill>
                  <a:srgbClr val="FAFAFA"/>
                </a:solidFill>
                <a:latin typeface="Graphik LC Semibold" panose="020B0503030202060203" pitchFamily="34" charset="0"/>
                <a:ea typeface="+mj-ea"/>
                <a:cs typeface="+mj-cs"/>
              </a:rPr>
              <a:t>Спасибо</a:t>
            </a:r>
            <a:br>
              <a:rPr lang="ru-RU" sz="10800" b="1" dirty="0">
                <a:solidFill>
                  <a:srgbClr val="FAFAFA"/>
                </a:solidFill>
                <a:latin typeface="Graphik LC Semibold" panose="020B0503030202060203" pitchFamily="34" charset="0"/>
                <a:ea typeface="+mj-ea"/>
                <a:cs typeface="+mj-cs"/>
              </a:rPr>
            </a:br>
            <a:r>
              <a:rPr lang="ru-RU" sz="10800" b="1" dirty="0">
                <a:solidFill>
                  <a:srgbClr val="FAFAFA"/>
                </a:solidFill>
                <a:latin typeface="Graphik LC Semibold" panose="020B0503030202060203" pitchFamily="34" charset="0"/>
                <a:ea typeface="+mj-ea"/>
                <a:cs typeface="+mj-cs"/>
              </a:rPr>
              <a:t>за внимание</a:t>
            </a:r>
            <a:endParaRPr lang="en-US" sz="10800" b="1" dirty="0">
              <a:solidFill>
                <a:srgbClr val="FAFAFA"/>
              </a:solidFill>
              <a:latin typeface="Graphik LC Semibold" panose="020B0503030202060203" pitchFamily="34" charset="0"/>
              <a:ea typeface="+mj-ea"/>
              <a:cs typeface="+mj-cs"/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065A7978-FD90-7197-992D-8C6183FBFF5F}"/>
              </a:ext>
            </a:extLst>
          </p:cNvPr>
          <p:cNvSpPr/>
          <p:nvPr/>
        </p:nvSpPr>
        <p:spPr>
          <a:xfrm>
            <a:off x="1219352" y="12207829"/>
            <a:ext cx="1206651" cy="371897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defTabSz="1488104">
              <a:lnSpc>
                <a:spcPct val="110000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FAFAFA"/>
                </a:solidFill>
                <a:latin typeface="Graphik LC Regular" panose="020B0503030202060203" pitchFamily="34" charset="0"/>
                <a:ea typeface="+mj-ea"/>
                <a:cs typeface="+mj-cs"/>
              </a:rPr>
              <a:t>Спикер</a:t>
            </a:r>
            <a:endParaRPr lang="en-US" sz="2400" dirty="0">
              <a:solidFill>
                <a:srgbClr val="FAFAFA"/>
              </a:solidFill>
              <a:latin typeface="Graphik LC Regular" panose="020B0503030202060203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03071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52F4084A-6B82-9C18-A613-8A8842FB1602}"/>
              </a:ext>
            </a:extLst>
          </p:cNvPr>
          <p:cNvSpPr/>
          <p:nvPr/>
        </p:nvSpPr>
        <p:spPr>
          <a:xfrm>
            <a:off x="1219352" y="1817251"/>
            <a:ext cx="9081635" cy="230832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488104">
              <a:lnSpc>
                <a:spcPts val="9000"/>
              </a:lnSpc>
              <a:spcBef>
                <a:spcPct val="0"/>
              </a:spcBef>
            </a:pPr>
            <a:r>
              <a:rPr lang="ru-RU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Необходимые утилиты</a:t>
            </a:r>
            <a:endParaRPr lang="en-US" sz="8000" b="1" dirty="0">
              <a:solidFill>
                <a:schemeClr val="bg1"/>
              </a:solidFill>
              <a:latin typeface="Graphik LC Semibold" panose="020B0503030202060203" pitchFamily="34" charset="0"/>
              <a:ea typeface="+mj-ea"/>
              <a:cs typeface="+mj-cs"/>
            </a:endParaRPr>
          </a:p>
        </p:txBody>
      </p: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76EB6B78-B652-DADD-29EB-F057157871A6}"/>
              </a:ext>
            </a:extLst>
          </p:cNvPr>
          <p:cNvGrpSpPr/>
          <p:nvPr/>
        </p:nvGrpSpPr>
        <p:grpSpPr>
          <a:xfrm>
            <a:off x="12020541" y="2238610"/>
            <a:ext cx="900000" cy="900000"/>
            <a:chOff x="839608" y="7340770"/>
            <a:chExt cx="918854" cy="918854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569DA104-2B50-E8EA-6313-95E05BF706A4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A1880478-A756-37D3-92DF-02057572A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sp>
        <p:nvSpPr>
          <p:cNvPr id="31" name="Text 6">
            <a:extLst>
              <a:ext uri="{FF2B5EF4-FFF2-40B4-BE49-F238E27FC236}">
                <a16:creationId xmlns:a16="http://schemas.microsoft.com/office/drawing/2014/main" id="{2255925A-20ED-EFC2-4577-4C46B956D9DD}"/>
              </a:ext>
            </a:extLst>
          </p:cNvPr>
          <p:cNvSpPr/>
          <p:nvPr/>
        </p:nvSpPr>
        <p:spPr>
          <a:xfrm>
            <a:off x="13778804" y="2231410"/>
            <a:ext cx="9043530" cy="468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485991">
              <a:lnSpc>
                <a:spcPts val="4000"/>
              </a:lnSpc>
            </a:pPr>
            <a:r>
              <a:rPr lang="en-US" sz="3000" dirty="0">
                <a:latin typeface="Graphik LC Medium" panose="020B0503030202060203" pitchFamily="34" charset="0"/>
              </a:rPr>
              <a:t>JDK</a:t>
            </a:r>
          </a:p>
        </p:txBody>
      </p:sp>
      <p:sp>
        <p:nvSpPr>
          <p:cNvPr id="32" name="Text 7">
            <a:extLst>
              <a:ext uri="{FF2B5EF4-FFF2-40B4-BE49-F238E27FC236}">
                <a16:creationId xmlns:a16="http://schemas.microsoft.com/office/drawing/2014/main" id="{CA08ACA1-D626-5B59-FB46-A2E3857BB190}"/>
              </a:ext>
            </a:extLst>
          </p:cNvPr>
          <p:cNvSpPr/>
          <p:nvPr/>
        </p:nvSpPr>
        <p:spPr>
          <a:xfrm>
            <a:off x="13778804" y="2841010"/>
            <a:ext cx="9018127" cy="3445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485991">
              <a:lnSpc>
                <a:spcPts val="3000"/>
              </a:lnSpc>
            </a:pPr>
            <a:r>
              <a:rPr lang="en-US" sz="2000" dirty="0">
                <a:solidFill>
                  <a:schemeClr val="accent6"/>
                </a:solidFill>
                <a:latin typeface="Graphik LC Regular" panose="020B0503030202060203" pitchFamily="34" charset="0"/>
              </a:rPr>
              <a:t>https://</a:t>
            </a:r>
            <a:r>
              <a:rPr lang="en-US" sz="2000" dirty="0" err="1">
                <a:solidFill>
                  <a:schemeClr val="accent6"/>
                </a:solidFill>
                <a:latin typeface="Graphik LC Regular" panose="020B0503030202060203" pitchFamily="34" charset="0"/>
              </a:rPr>
              <a:t>openjdk.org</a:t>
            </a:r>
            <a:r>
              <a:rPr lang="en-US" sz="2000" dirty="0">
                <a:solidFill>
                  <a:schemeClr val="accent6"/>
                </a:solidFill>
                <a:latin typeface="Graphik LC Regular" panose="020B0503030202060203" pitchFamily="34" charset="0"/>
              </a:rPr>
              <a:t>/install/</a:t>
            </a:r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D009511B-C0B2-2B8E-A6C8-3001521FC7F1}"/>
              </a:ext>
            </a:extLst>
          </p:cNvPr>
          <p:cNvGrpSpPr/>
          <p:nvPr/>
        </p:nvGrpSpPr>
        <p:grpSpPr>
          <a:xfrm>
            <a:off x="12020541" y="4748462"/>
            <a:ext cx="900000" cy="900000"/>
            <a:chOff x="839608" y="7340770"/>
            <a:chExt cx="918854" cy="918854"/>
          </a:xfrm>
        </p:grpSpPr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1C6713CA-5A6E-A637-B5E9-221F33133A3B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B3911A1A-D23A-C83B-E534-E44654DCD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sp>
        <p:nvSpPr>
          <p:cNvPr id="36" name="Text 11">
            <a:extLst>
              <a:ext uri="{FF2B5EF4-FFF2-40B4-BE49-F238E27FC236}">
                <a16:creationId xmlns:a16="http://schemas.microsoft.com/office/drawing/2014/main" id="{6E2C822D-B360-BD13-FC6B-430DF62FD114}"/>
              </a:ext>
            </a:extLst>
          </p:cNvPr>
          <p:cNvSpPr/>
          <p:nvPr/>
        </p:nvSpPr>
        <p:spPr>
          <a:xfrm>
            <a:off x="13778804" y="4741262"/>
            <a:ext cx="9043530" cy="4825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485991">
              <a:lnSpc>
                <a:spcPts val="4000"/>
              </a:lnSpc>
            </a:pPr>
            <a:r>
              <a:rPr lang="en-US" sz="3000" dirty="0">
                <a:latin typeface="Graphik LC Medium" panose="020B0503030202060203" pitchFamily="34" charset="0"/>
              </a:rPr>
              <a:t>Gradle</a:t>
            </a:r>
          </a:p>
        </p:txBody>
      </p:sp>
      <p:sp>
        <p:nvSpPr>
          <p:cNvPr id="37" name="Text 12">
            <a:extLst>
              <a:ext uri="{FF2B5EF4-FFF2-40B4-BE49-F238E27FC236}">
                <a16:creationId xmlns:a16="http://schemas.microsoft.com/office/drawing/2014/main" id="{8A2BD3A1-76FA-B5E1-F7DC-3BF82DDCBC01}"/>
              </a:ext>
            </a:extLst>
          </p:cNvPr>
          <p:cNvSpPr/>
          <p:nvPr/>
        </p:nvSpPr>
        <p:spPr>
          <a:xfrm>
            <a:off x="13778804" y="5350862"/>
            <a:ext cx="9018127" cy="3445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485991">
              <a:lnSpc>
                <a:spcPts val="3000"/>
              </a:lnSpc>
            </a:pPr>
            <a:r>
              <a:rPr lang="en-US" sz="2000" dirty="0">
                <a:solidFill>
                  <a:schemeClr val="accent6"/>
                </a:solidFill>
                <a:latin typeface="Graphik LC Regular" panose="020B0503030202060203" pitchFamily="34" charset="0"/>
              </a:rPr>
              <a:t>https://</a:t>
            </a:r>
            <a:r>
              <a:rPr lang="en-US" sz="2000" dirty="0" err="1">
                <a:solidFill>
                  <a:schemeClr val="accent6"/>
                </a:solidFill>
                <a:latin typeface="Graphik LC Regular" panose="020B0503030202060203" pitchFamily="34" charset="0"/>
              </a:rPr>
              <a:t>gradle.org</a:t>
            </a:r>
            <a:r>
              <a:rPr lang="en-US" sz="2000" dirty="0">
                <a:solidFill>
                  <a:schemeClr val="accent6"/>
                </a:solidFill>
                <a:latin typeface="Graphik LC Regular" panose="020B0503030202060203" pitchFamily="34" charset="0"/>
              </a:rPr>
              <a:t>/install/</a:t>
            </a:r>
          </a:p>
        </p:txBody>
      </p: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DCADCC27-EE16-15E7-0705-63BA70192D81}"/>
              </a:ext>
            </a:extLst>
          </p:cNvPr>
          <p:cNvGrpSpPr/>
          <p:nvPr/>
        </p:nvGrpSpPr>
        <p:grpSpPr>
          <a:xfrm>
            <a:off x="12020541" y="7258314"/>
            <a:ext cx="900000" cy="900000"/>
            <a:chOff x="839608" y="7340770"/>
            <a:chExt cx="918854" cy="918854"/>
          </a:xfrm>
        </p:grpSpPr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F2145CCB-5D72-A5B2-7C76-CBEF9E482490}"/>
                </a:ext>
              </a:extLst>
            </p:cNvPr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4760" b="0" i="0" dirty="0">
                <a:latin typeface="Graphik LCG" panose="020B0503030202060203" pitchFamily="34" charset="0"/>
              </a:endParaRPr>
            </a:p>
          </p:txBody>
        </p:sp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309058E3-7513-2DB8-1891-189130490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</p:spPr>
        </p:pic>
      </p:grpSp>
      <p:sp>
        <p:nvSpPr>
          <p:cNvPr id="41" name="Text 16">
            <a:extLst>
              <a:ext uri="{FF2B5EF4-FFF2-40B4-BE49-F238E27FC236}">
                <a16:creationId xmlns:a16="http://schemas.microsoft.com/office/drawing/2014/main" id="{91DA648D-A700-3A95-0CFB-751CD4A1AB68}"/>
              </a:ext>
            </a:extLst>
          </p:cNvPr>
          <p:cNvSpPr/>
          <p:nvPr/>
        </p:nvSpPr>
        <p:spPr>
          <a:xfrm>
            <a:off x="13778804" y="7251114"/>
            <a:ext cx="9043530" cy="4825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485991">
              <a:lnSpc>
                <a:spcPts val="4000"/>
              </a:lnSpc>
            </a:pPr>
            <a:r>
              <a:rPr lang="en-US" sz="3000" dirty="0" err="1">
                <a:latin typeface="Graphik LC Medium" panose="020B0503030202060203" pitchFamily="34" charset="0"/>
              </a:rPr>
              <a:t>GraalVM</a:t>
            </a:r>
            <a:endParaRPr lang="en-US" sz="3000" dirty="0">
              <a:latin typeface="Graphik LC Medium" panose="020B0503030202060203" pitchFamily="34" charset="0"/>
            </a:endParaRPr>
          </a:p>
        </p:txBody>
      </p:sp>
      <p:sp>
        <p:nvSpPr>
          <p:cNvPr id="42" name="Text 17">
            <a:extLst>
              <a:ext uri="{FF2B5EF4-FFF2-40B4-BE49-F238E27FC236}">
                <a16:creationId xmlns:a16="http://schemas.microsoft.com/office/drawing/2014/main" id="{741AC5C3-54A0-5A51-1F9A-417A45FB904F}"/>
              </a:ext>
            </a:extLst>
          </p:cNvPr>
          <p:cNvSpPr/>
          <p:nvPr/>
        </p:nvSpPr>
        <p:spPr>
          <a:xfrm>
            <a:off x="13778804" y="7860714"/>
            <a:ext cx="9018127" cy="3445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485991">
              <a:lnSpc>
                <a:spcPts val="3000"/>
              </a:lnSpc>
            </a:pPr>
            <a:r>
              <a:rPr lang="en-US" sz="2000" dirty="0">
                <a:solidFill>
                  <a:schemeClr val="accent6"/>
                </a:solidFill>
                <a:latin typeface="Graphik LC Regular" panose="020B0503030202060203" pitchFamily="34" charset="0"/>
              </a:rPr>
              <a:t>https://</a:t>
            </a:r>
            <a:r>
              <a:rPr lang="en-US" sz="2000" dirty="0" err="1">
                <a:solidFill>
                  <a:schemeClr val="accent6"/>
                </a:solidFill>
                <a:latin typeface="Graphik LC Regular" panose="020B0503030202060203" pitchFamily="34" charset="0"/>
              </a:rPr>
              <a:t>www.graalvm.org</a:t>
            </a:r>
            <a:r>
              <a:rPr lang="en-US" sz="2000" dirty="0">
                <a:solidFill>
                  <a:schemeClr val="accent6"/>
                </a:solidFill>
                <a:latin typeface="Graphik LC Regular" panose="020B0503030202060203" pitchFamily="34" charset="0"/>
              </a:rPr>
              <a:t>/latest/getting-started/#installing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25E12CC7-3B13-4514-36B1-0076D416F3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1889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6">
            <a:extLst>
              <a:ext uri="{FF2B5EF4-FFF2-40B4-BE49-F238E27FC236}">
                <a16:creationId xmlns:a16="http://schemas.microsoft.com/office/drawing/2014/main" id="{AEDB2497-A957-10ED-B608-E1CBB8A002E1}"/>
              </a:ext>
            </a:extLst>
          </p:cNvPr>
          <p:cNvSpPr/>
          <p:nvPr/>
        </p:nvSpPr>
        <p:spPr>
          <a:xfrm>
            <a:off x="1574997" y="4795158"/>
            <a:ext cx="25528757" cy="7209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" sz="3600" dirty="0">
                <a:solidFill>
                  <a:srgbClr val="C792E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static void </a:t>
            </a:r>
            <a:r>
              <a:rPr lang="en" sz="3600" dirty="0">
                <a:solidFill>
                  <a:srgbClr val="82AA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" sz="3600" dirty="0">
                <a:solidFill>
                  <a:srgbClr val="FFCB6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" sz="3600" dirty="0" err="1">
                <a:solidFill>
                  <a:srgbClr val="F78C6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" sz="3600" dirty="0">
                <a:solidFill>
                  <a:srgbClr val="C792E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long </a:t>
            </a:r>
            <a:r>
              <a:rPr lang="en" sz="3600" dirty="0" err="1">
                <a:solidFill>
                  <a:srgbClr val="EE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startTime</a:t>
            </a:r>
            <a:r>
              <a:rPr lang="en" sz="3600" dirty="0">
                <a:solidFill>
                  <a:srgbClr val="EE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" sz="3600" dirty="0" err="1">
                <a:solidFill>
                  <a:srgbClr val="FFCB6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n" sz="3600" dirty="0" err="1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" sz="3600" dirty="0" err="1">
                <a:solidFill>
                  <a:srgbClr val="82AA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nanoTime</a:t>
            </a:r>
            <a: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" sz="3600" dirty="0" err="1">
                <a:solidFill>
                  <a:srgbClr val="FFCB6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n" sz="3600" dirty="0" err="1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" sz="3600" b="1" dirty="0" err="1">
                <a:solidFill>
                  <a:srgbClr val="EE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" sz="3600" dirty="0" err="1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" sz="3600" dirty="0" err="1">
                <a:solidFill>
                  <a:srgbClr val="82AA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" sz="3600" dirty="0">
                <a:solidFill>
                  <a:srgbClr val="F78C6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 </a:t>
            </a:r>
            <a:r>
              <a:rPr lang="en" sz="3600" dirty="0" err="1">
                <a:solidFill>
                  <a:srgbClr val="FFCB6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en" sz="3600" dirty="0" err="1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" sz="3600" dirty="0" err="1">
                <a:solidFill>
                  <a:srgbClr val="82AA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" sz="3600" dirty="0">
                <a:solidFill>
                  <a:srgbClr val="F78C6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123.45</a:t>
            </a:r>
            <a: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b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" sz="3600" dirty="0">
                <a:solidFill>
                  <a:srgbClr val="C792E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long </a:t>
            </a:r>
            <a:r>
              <a:rPr lang="en" sz="3600" dirty="0" err="1">
                <a:solidFill>
                  <a:srgbClr val="EE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endTime</a:t>
            </a:r>
            <a:r>
              <a:rPr lang="en" sz="3600" dirty="0">
                <a:solidFill>
                  <a:srgbClr val="EE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" sz="3600" dirty="0" err="1">
                <a:solidFill>
                  <a:srgbClr val="FFCB6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n" sz="3600" dirty="0" err="1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" sz="3600" dirty="0" err="1">
                <a:solidFill>
                  <a:srgbClr val="82AA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nanoTime</a:t>
            </a:r>
            <a: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" sz="3600" dirty="0">
                <a:solidFill>
                  <a:srgbClr val="C792E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long </a:t>
            </a:r>
            <a:r>
              <a:rPr lang="en" sz="3600" dirty="0" err="1">
                <a:solidFill>
                  <a:srgbClr val="EE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durationNano</a:t>
            </a:r>
            <a:r>
              <a:rPr lang="en" sz="3600" dirty="0">
                <a:solidFill>
                  <a:srgbClr val="EE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" sz="3600" dirty="0" err="1">
                <a:solidFill>
                  <a:srgbClr val="EE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endTime</a:t>
            </a:r>
            <a:r>
              <a:rPr lang="en" sz="3600" dirty="0">
                <a:solidFill>
                  <a:srgbClr val="EE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en" sz="3600" dirty="0" err="1">
                <a:solidFill>
                  <a:srgbClr val="EE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startTime</a:t>
            </a:r>
            <a: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" sz="3600" dirty="0" err="1">
                <a:solidFill>
                  <a:srgbClr val="FFCB6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n" sz="3600" dirty="0" err="1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" sz="3600" b="1" dirty="0" err="1">
                <a:solidFill>
                  <a:srgbClr val="EE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" sz="3600" dirty="0" err="1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" sz="3600" dirty="0" err="1">
                <a:solidFill>
                  <a:srgbClr val="82AA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" sz="3600" dirty="0">
                <a:solidFill>
                  <a:srgbClr val="C3E88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"Execution time: " </a:t>
            </a:r>
            <a: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" sz="3600" dirty="0" err="1">
                <a:solidFill>
                  <a:srgbClr val="EE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durationNano</a:t>
            </a:r>
            <a:r>
              <a:rPr lang="en" sz="3600" dirty="0">
                <a:solidFill>
                  <a:srgbClr val="EE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" sz="3600" dirty="0">
                <a:solidFill>
                  <a:srgbClr val="C3E88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nanoseconds"</a:t>
            </a:r>
            <a: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" sz="3600" i="1" dirty="0">
                <a:solidFill>
                  <a:srgbClr val="616161"/>
                </a:solidFill>
                <a:effectLst/>
              </a:rPr>
              <a:t>// Execution time: 208292 nanoseconds</a:t>
            </a:r>
            <a:br>
              <a:rPr lang="en" sz="3600" i="1" dirty="0">
                <a:solidFill>
                  <a:srgbClr val="616161"/>
                </a:solidFill>
                <a:effectLst/>
              </a:rPr>
            </a:br>
            <a:r>
              <a:rPr lang="en" sz="3600" i="1" dirty="0">
                <a:solidFill>
                  <a:srgbClr val="616161"/>
                </a:solidFill>
                <a:effectLst/>
              </a:rPr>
              <a:t>// Execution time: 250667 nanoseconds</a:t>
            </a:r>
            <a:br>
              <a:rPr lang="en" sz="3600" i="1" dirty="0">
                <a:solidFill>
                  <a:srgbClr val="616161"/>
                </a:solidFill>
                <a:effectLst/>
              </a:rPr>
            </a:br>
            <a:r>
              <a:rPr lang="en" sz="3600" i="1" dirty="0">
                <a:solidFill>
                  <a:srgbClr val="616161"/>
                </a:solidFill>
                <a:effectLst/>
              </a:rPr>
              <a:t>// Execution time: 186917 nanoseconds</a:t>
            </a:r>
            <a:endParaRPr lang="en" sz="3600" dirty="0">
              <a:solidFill>
                <a:srgbClr val="EEFFFF"/>
              </a:solidFill>
              <a:effectLst/>
            </a:endParaRPr>
          </a:p>
          <a:p>
            <a:endParaRPr lang="ru-RU" sz="3600" dirty="0">
              <a:solidFill>
                <a:srgbClr val="89DD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" sz="3600" dirty="0">
              <a:solidFill>
                <a:srgbClr val="EEFF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84BF4193-FA3C-8736-B6C5-FE3E94259599}"/>
              </a:ext>
            </a:extLst>
          </p:cNvPr>
          <p:cNvSpPr/>
          <p:nvPr/>
        </p:nvSpPr>
        <p:spPr>
          <a:xfrm>
            <a:off x="1219351" y="817780"/>
            <a:ext cx="18100279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488104">
              <a:lnSpc>
                <a:spcPts val="9000"/>
              </a:lnSpc>
              <a:spcBef>
                <a:spcPct val="0"/>
              </a:spcBef>
            </a:pPr>
            <a:r>
              <a:rPr lang="ru-RU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Измерим время выполнения кода</a:t>
            </a:r>
            <a:endParaRPr lang="en-US" sz="8000" b="1" dirty="0">
              <a:solidFill>
                <a:schemeClr val="bg1"/>
              </a:solidFill>
              <a:latin typeface="Graphik LC Semibold" panose="020B0503030202060203" pitchFamily="34" charset="0"/>
              <a:ea typeface="+mj-ea"/>
              <a:cs typeface="+mj-cs"/>
            </a:endParaRP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22331390-A38C-CD21-4FA9-5D2BEE9AF6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5150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6">
            <a:extLst>
              <a:ext uri="{FF2B5EF4-FFF2-40B4-BE49-F238E27FC236}">
                <a16:creationId xmlns:a16="http://schemas.microsoft.com/office/drawing/2014/main" id="{AEDB2497-A957-10ED-B608-E1CBB8A002E1}"/>
              </a:ext>
            </a:extLst>
          </p:cNvPr>
          <p:cNvSpPr/>
          <p:nvPr/>
        </p:nvSpPr>
        <p:spPr>
          <a:xfrm>
            <a:off x="1574997" y="4795158"/>
            <a:ext cx="25528757" cy="7209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" sz="3600" dirty="0">
                <a:solidFill>
                  <a:srgbClr val="C792E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static void </a:t>
            </a:r>
            <a:r>
              <a:rPr lang="en" sz="3600" dirty="0">
                <a:solidFill>
                  <a:srgbClr val="82AA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" sz="3600" dirty="0">
                <a:solidFill>
                  <a:srgbClr val="FFCB6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" sz="3600" dirty="0" err="1">
                <a:solidFill>
                  <a:srgbClr val="F78C6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" sz="3600" dirty="0">
                <a:solidFill>
                  <a:srgbClr val="C792E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long </a:t>
            </a:r>
            <a:r>
              <a:rPr lang="en" sz="3600" dirty="0" err="1">
                <a:solidFill>
                  <a:srgbClr val="EE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startTime</a:t>
            </a:r>
            <a:r>
              <a:rPr lang="en" sz="3600" dirty="0">
                <a:solidFill>
                  <a:srgbClr val="EE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" sz="3600" dirty="0" err="1">
                <a:solidFill>
                  <a:srgbClr val="FFCB6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n" sz="3600" dirty="0" err="1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" sz="3600" dirty="0" err="1">
                <a:solidFill>
                  <a:srgbClr val="82AA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nanoTime</a:t>
            </a:r>
            <a: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" sz="3600" dirty="0">
                <a:solidFill>
                  <a:srgbClr val="C792E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en" sz="3600" dirty="0">
                <a:solidFill>
                  <a:srgbClr val="EE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 </a:t>
            </a:r>
            <a: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" sz="3600" dirty="0">
                <a:solidFill>
                  <a:srgbClr val="F78C6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</a:t>
            </a:r>
            <a: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" sz="3600" dirty="0">
                <a:solidFill>
                  <a:srgbClr val="C792E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" sz="3600" dirty="0">
                <a:solidFill>
                  <a:srgbClr val="C792E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" sz="3600" dirty="0" err="1">
                <a:solidFill>
                  <a:srgbClr val="EE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" sz="3600" dirty="0">
                <a:solidFill>
                  <a:srgbClr val="EE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" sz="3600" dirty="0">
                <a:solidFill>
                  <a:srgbClr val="F78C6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" sz="3600" dirty="0" err="1">
                <a:solidFill>
                  <a:srgbClr val="EE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" sz="3600" dirty="0">
                <a:solidFill>
                  <a:srgbClr val="EE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  <a:r>
              <a:rPr lang="en" sz="3600" dirty="0">
                <a:solidFill>
                  <a:srgbClr val="F78C6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100000</a:t>
            </a:r>
            <a: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" sz="3600" dirty="0" err="1">
                <a:solidFill>
                  <a:srgbClr val="EE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  <a:b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" sz="3600" dirty="0">
                <a:solidFill>
                  <a:srgbClr val="EE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 </a:t>
            </a:r>
            <a: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+= </a:t>
            </a:r>
            <a:r>
              <a:rPr lang="en" sz="3600" dirty="0">
                <a:solidFill>
                  <a:srgbClr val="F78C6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 </a:t>
            </a:r>
            <a:r>
              <a:rPr lang="en" sz="3600" dirty="0" err="1">
                <a:solidFill>
                  <a:srgbClr val="FFCB6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Math</a:t>
            </a:r>
            <a:r>
              <a:rPr lang="en" sz="3600" dirty="0" err="1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" sz="3600" dirty="0" err="1">
                <a:solidFill>
                  <a:srgbClr val="82AA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sqrt</a:t>
            </a:r>
            <a: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" sz="3600" dirty="0">
                <a:solidFill>
                  <a:srgbClr val="F78C6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123.45</a:t>
            </a:r>
            <a: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" sz="3600" dirty="0" err="1">
                <a:solidFill>
                  <a:srgbClr val="FFCB6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n" sz="3600" dirty="0" err="1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" sz="3600" b="1" dirty="0" err="1">
                <a:solidFill>
                  <a:srgbClr val="EE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" sz="3600" dirty="0" err="1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" sz="3600" dirty="0" err="1">
                <a:solidFill>
                  <a:srgbClr val="82AA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" sz="3600" dirty="0">
                <a:solidFill>
                  <a:srgbClr val="EE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" sz="3600" dirty="0">
                <a:solidFill>
                  <a:srgbClr val="C792E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long </a:t>
            </a:r>
            <a:r>
              <a:rPr lang="en" sz="3600" dirty="0" err="1">
                <a:solidFill>
                  <a:srgbClr val="EE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endTime</a:t>
            </a:r>
            <a:r>
              <a:rPr lang="en" sz="3600" dirty="0">
                <a:solidFill>
                  <a:srgbClr val="EE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" sz="3600" dirty="0" err="1">
                <a:solidFill>
                  <a:srgbClr val="FFCB6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n" sz="3600" dirty="0" err="1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" sz="3600" dirty="0" err="1">
                <a:solidFill>
                  <a:srgbClr val="82AA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nanoTime</a:t>
            </a:r>
            <a: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" sz="3600" dirty="0">
                <a:solidFill>
                  <a:srgbClr val="C792E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long </a:t>
            </a:r>
            <a:r>
              <a:rPr lang="en" sz="3600" dirty="0" err="1">
                <a:solidFill>
                  <a:srgbClr val="EE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durationNano</a:t>
            </a:r>
            <a:r>
              <a:rPr lang="en" sz="3600" dirty="0">
                <a:solidFill>
                  <a:srgbClr val="EE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(</a:t>
            </a:r>
            <a:r>
              <a:rPr lang="en" sz="3600" dirty="0" err="1">
                <a:solidFill>
                  <a:srgbClr val="EE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endTime</a:t>
            </a:r>
            <a:r>
              <a:rPr lang="en" sz="3600" dirty="0">
                <a:solidFill>
                  <a:srgbClr val="EE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 </a:t>
            </a:r>
            <a:r>
              <a:rPr lang="en" sz="3600" dirty="0" err="1">
                <a:solidFill>
                  <a:srgbClr val="EE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startTime</a:t>
            </a:r>
            <a: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/ </a:t>
            </a:r>
            <a:r>
              <a:rPr lang="en" sz="3600" dirty="0">
                <a:solidFill>
                  <a:srgbClr val="F78C6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100000</a:t>
            </a:r>
            <a: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" sz="3600" dirty="0" err="1">
                <a:solidFill>
                  <a:srgbClr val="FFCB6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en" sz="3600" dirty="0" err="1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" sz="3600" b="1" dirty="0" err="1">
                <a:solidFill>
                  <a:srgbClr val="EE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" sz="3600" dirty="0" err="1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" sz="3600" dirty="0" err="1">
                <a:solidFill>
                  <a:srgbClr val="82AA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println</a:t>
            </a:r>
            <a: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" sz="3600" dirty="0">
                <a:solidFill>
                  <a:srgbClr val="C3E88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"Avg execution time: " </a:t>
            </a:r>
            <a: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" sz="3600" dirty="0" err="1">
                <a:solidFill>
                  <a:srgbClr val="EE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durationNano</a:t>
            </a:r>
            <a:r>
              <a:rPr lang="en" sz="3600" dirty="0">
                <a:solidFill>
                  <a:srgbClr val="EEFF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" sz="3600" dirty="0">
                <a:solidFill>
                  <a:srgbClr val="C3E88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nanoseconds"</a:t>
            </a:r>
            <a: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" sz="3600" dirty="0">
                <a:solidFill>
                  <a:srgbClr val="89DD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" sz="3600" dirty="0">
              <a:solidFill>
                <a:srgbClr val="EEFF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" sz="3600" i="1" dirty="0">
                <a:solidFill>
                  <a:srgbClr val="616161"/>
                </a:solidFill>
                <a:effectLst/>
              </a:rPr>
              <a:t>// Avg execution time: 11 nanoseconds</a:t>
            </a:r>
            <a:br>
              <a:rPr lang="en" sz="3600" i="1" dirty="0">
                <a:solidFill>
                  <a:srgbClr val="616161"/>
                </a:solidFill>
                <a:effectLst/>
              </a:rPr>
            </a:br>
            <a:r>
              <a:rPr lang="en" sz="3600" i="1" dirty="0">
                <a:solidFill>
                  <a:srgbClr val="616161"/>
                </a:solidFill>
                <a:effectLst/>
              </a:rPr>
              <a:t>// Avg execution time: 12 nanoseconds</a:t>
            </a:r>
            <a:br>
              <a:rPr lang="en" sz="3600" i="1" dirty="0">
                <a:solidFill>
                  <a:srgbClr val="616161"/>
                </a:solidFill>
                <a:effectLst/>
              </a:rPr>
            </a:br>
            <a:r>
              <a:rPr lang="en" sz="3600" i="1" dirty="0">
                <a:solidFill>
                  <a:srgbClr val="616161"/>
                </a:solidFill>
                <a:effectLst/>
              </a:rPr>
              <a:t>// Avg execution time: 11 nanoseconds</a:t>
            </a:r>
            <a:endParaRPr lang="en" sz="3600" dirty="0">
              <a:solidFill>
                <a:srgbClr val="EEFFFF"/>
              </a:solidFill>
              <a:effectLst/>
            </a:endParaRPr>
          </a:p>
          <a:p>
            <a:endParaRPr lang="ru-RU" sz="3600" dirty="0">
              <a:solidFill>
                <a:srgbClr val="89DD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" sz="3600" dirty="0">
              <a:solidFill>
                <a:srgbClr val="EEFFFF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84BF4193-FA3C-8736-B6C5-FE3E94259599}"/>
              </a:ext>
            </a:extLst>
          </p:cNvPr>
          <p:cNvSpPr/>
          <p:nvPr/>
        </p:nvSpPr>
        <p:spPr>
          <a:xfrm>
            <a:off x="1219351" y="817780"/>
            <a:ext cx="18100279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488104">
              <a:lnSpc>
                <a:spcPts val="9000"/>
              </a:lnSpc>
              <a:spcBef>
                <a:spcPct val="0"/>
              </a:spcBef>
            </a:pPr>
            <a:r>
              <a:rPr lang="ru-RU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Измерим время выполнения кода</a:t>
            </a:r>
            <a:endParaRPr lang="en-US" sz="8000" b="1" dirty="0">
              <a:solidFill>
                <a:schemeClr val="bg1"/>
              </a:solidFill>
              <a:latin typeface="Graphik LC Semibold" panose="020B0503030202060203" pitchFamily="34" charset="0"/>
              <a:ea typeface="+mj-ea"/>
              <a:cs typeface="+mj-cs"/>
            </a:endParaRP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22331390-A38C-CD21-4FA9-5D2BEE9AF6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067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6">
            <a:extLst>
              <a:ext uri="{FF2B5EF4-FFF2-40B4-BE49-F238E27FC236}">
                <a16:creationId xmlns:a16="http://schemas.microsoft.com/office/drawing/2014/main" id="{AEDB2497-A957-10ED-B608-E1CBB8A002E1}"/>
              </a:ext>
            </a:extLst>
          </p:cNvPr>
          <p:cNvSpPr/>
          <p:nvPr/>
        </p:nvSpPr>
        <p:spPr>
          <a:xfrm>
            <a:off x="1574997" y="4795158"/>
            <a:ext cx="25528757" cy="7209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" sz="3600" dirty="0">
                <a:solidFill>
                  <a:srgbClr val="C792EA"/>
                </a:solidFill>
                <a:effectLst/>
              </a:rPr>
              <a:t>@Fork</a:t>
            </a:r>
            <a:r>
              <a:rPr lang="en" sz="3600" dirty="0">
                <a:solidFill>
                  <a:srgbClr val="89DDFF"/>
                </a:solidFill>
                <a:effectLst/>
              </a:rPr>
              <a:t>(</a:t>
            </a:r>
            <a:r>
              <a:rPr lang="en" sz="3600" dirty="0">
                <a:solidFill>
                  <a:srgbClr val="F78C6C"/>
                </a:solidFill>
                <a:effectLst/>
              </a:rPr>
              <a:t>value </a:t>
            </a:r>
            <a:r>
              <a:rPr lang="en" sz="3600" dirty="0">
                <a:solidFill>
                  <a:srgbClr val="89DDFF"/>
                </a:solidFill>
                <a:effectLst/>
              </a:rPr>
              <a:t>= </a:t>
            </a:r>
            <a:r>
              <a:rPr lang="en" sz="3600" dirty="0">
                <a:solidFill>
                  <a:srgbClr val="F78C6C"/>
                </a:solidFill>
                <a:effectLst/>
              </a:rPr>
              <a:t>1</a:t>
            </a:r>
            <a:r>
              <a:rPr lang="en" sz="3600" dirty="0">
                <a:solidFill>
                  <a:srgbClr val="89DDFF"/>
                </a:solidFill>
                <a:effectLst/>
              </a:rPr>
              <a:t>, </a:t>
            </a:r>
            <a:r>
              <a:rPr lang="en" sz="3600" dirty="0">
                <a:solidFill>
                  <a:srgbClr val="F78C6C"/>
                </a:solidFill>
                <a:effectLst/>
              </a:rPr>
              <a:t>warmups </a:t>
            </a:r>
            <a:r>
              <a:rPr lang="en" sz="3600" dirty="0">
                <a:solidFill>
                  <a:srgbClr val="89DDFF"/>
                </a:solidFill>
                <a:effectLst/>
              </a:rPr>
              <a:t>= </a:t>
            </a:r>
            <a:r>
              <a:rPr lang="en" sz="3600" dirty="0">
                <a:solidFill>
                  <a:srgbClr val="F78C6C"/>
                </a:solidFill>
                <a:effectLst/>
              </a:rPr>
              <a:t>1</a:t>
            </a:r>
            <a:r>
              <a:rPr lang="en" sz="3600" dirty="0">
                <a:solidFill>
                  <a:srgbClr val="89DDFF"/>
                </a:solidFill>
                <a:effectLst/>
              </a:rPr>
              <a:t>)</a:t>
            </a:r>
            <a:br>
              <a:rPr lang="en" sz="3600" dirty="0">
                <a:solidFill>
                  <a:srgbClr val="89DDFF"/>
                </a:solidFill>
                <a:effectLst/>
              </a:rPr>
            </a:br>
            <a:r>
              <a:rPr lang="en" sz="3600" dirty="0">
                <a:solidFill>
                  <a:srgbClr val="C792EA"/>
                </a:solidFill>
                <a:effectLst/>
              </a:rPr>
              <a:t>@Warmup</a:t>
            </a:r>
            <a:r>
              <a:rPr lang="en" sz="3600" dirty="0">
                <a:solidFill>
                  <a:srgbClr val="89DDFF"/>
                </a:solidFill>
                <a:effectLst/>
              </a:rPr>
              <a:t>(</a:t>
            </a:r>
            <a:r>
              <a:rPr lang="en" sz="3600" dirty="0">
                <a:solidFill>
                  <a:srgbClr val="F78C6C"/>
                </a:solidFill>
                <a:effectLst/>
              </a:rPr>
              <a:t>iterations </a:t>
            </a:r>
            <a:r>
              <a:rPr lang="en" sz="3600" dirty="0">
                <a:solidFill>
                  <a:srgbClr val="89DDFF"/>
                </a:solidFill>
                <a:effectLst/>
              </a:rPr>
              <a:t>= </a:t>
            </a:r>
            <a:r>
              <a:rPr lang="en" sz="3600" dirty="0">
                <a:solidFill>
                  <a:srgbClr val="F78C6C"/>
                </a:solidFill>
                <a:effectLst/>
              </a:rPr>
              <a:t>1</a:t>
            </a:r>
            <a:r>
              <a:rPr lang="en" sz="3600" dirty="0">
                <a:solidFill>
                  <a:srgbClr val="89DDFF"/>
                </a:solidFill>
                <a:effectLst/>
              </a:rPr>
              <a:t>)</a:t>
            </a:r>
            <a:br>
              <a:rPr lang="en" sz="3600" dirty="0">
                <a:solidFill>
                  <a:srgbClr val="89DDFF"/>
                </a:solidFill>
                <a:effectLst/>
              </a:rPr>
            </a:br>
            <a:r>
              <a:rPr lang="en" sz="3600" dirty="0">
                <a:solidFill>
                  <a:srgbClr val="C792EA"/>
                </a:solidFill>
                <a:effectLst/>
              </a:rPr>
              <a:t>@Measurement</a:t>
            </a:r>
            <a:r>
              <a:rPr lang="en" sz="3600" dirty="0">
                <a:solidFill>
                  <a:srgbClr val="89DDFF"/>
                </a:solidFill>
                <a:effectLst/>
              </a:rPr>
              <a:t>(</a:t>
            </a:r>
            <a:r>
              <a:rPr lang="en" sz="3600" dirty="0">
                <a:solidFill>
                  <a:srgbClr val="F78C6C"/>
                </a:solidFill>
                <a:effectLst/>
              </a:rPr>
              <a:t>iterations </a:t>
            </a:r>
            <a:r>
              <a:rPr lang="en" sz="3600" dirty="0">
                <a:solidFill>
                  <a:srgbClr val="89DDFF"/>
                </a:solidFill>
                <a:effectLst/>
              </a:rPr>
              <a:t>= </a:t>
            </a:r>
            <a:r>
              <a:rPr lang="en" sz="3600" dirty="0">
                <a:solidFill>
                  <a:srgbClr val="F78C6C"/>
                </a:solidFill>
                <a:effectLst/>
              </a:rPr>
              <a:t>3</a:t>
            </a:r>
            <a:r>
              <a:rPr lang="en" sz="3600" dirty="0">
                <a:solidFill>
                  <a:srgbClr val="89DDFF"/>
                </a:solidFill>
                <a:effectLst/>
              </a:rPr>
              <a:t>)</a:t>
            </a:r>
            <a:br>
              <a:rPr lang="en" sz="3600" dirty="0">
                <a:solidFill>
                  <a:srgbClr val="89DDFF"/>
                </a:solidFill>
                <a:effectLst/>
              </a:rPr>
            </a:br>
            <a:r>
              <a:rPr lang="en" sz="3600" dirty="0">
                <a:solidFill>
                  <a:srgbClr val="C792EA"/>
                </a:solidFill>
                <a:effectLst/>
              </a:rPr>
              <a:t>@Benchmark</a:t>
            </a:r>
            <a:br>
              <a:rPr lang="en" sz="3600" dirty="0">
                <a:solidFill>
                  <a:srgbClr val="C792EA"/>
                </a:solidFill>
                <a:effectLst/>
              </a:rPr>
            </a:br>
            <a:r>
              <a:rPr lang="en" sz="3600" i="1" dirty="0">
                <a:solidFill>
                  <a:srgbClr val="C792EA"/>
                </a:solidFill>
                <a:effectLst/>
              </a:rPr>
              <a:t>public double </a:t>
            </a:r>
            <a:r>
              <a:rPr lang="en" sz="3600" dirty="0" err="1">
                <a:solidFill>
                  <a:srgbClr val="82AAFF"/>
                </a:solidFill>
                <a:effectLst/>
              </a:rPr>
              <a:t>invSqrtBench</a:t>
            </a:r>
            <a:r>
              <a:rPr lang="en" sz="3600" dirty="0">
                <a:solidFill>
                  <a:srgbClr val="89DDFF"/>
                </a:solidFill>
                <a:effectLst/>
              </a:rPr>
              <a:t>() {</a:t>
            </a:r>
            <a:br>
              <a:rPr lang="en" sz="3600" dirty="0">
                <a:solidFill>
                  <a:srgbClr val="89DDFF"/>
                </a:solidFill>
                <a:effectLst/>
              </a:rPr>
            </a:br>
            <a:r>
              <a:rPr lang="en" sz="3600" dirty="0">
                <a:solidFill>
                  <a:srgbClr val="89DDFF"/>
                </a:solidFill>
                <a:effectLst/>
              </a:rPr>
              <a:t>    </a:t>
            </a:r>
            <a:r>
              <a:rPr lang="en" sz="3600" i="1" dirty="0">
                <a:solidFill>
                  <a:srgbClr val="C792EA"/>
                </a:solidFill>
                <a:effectLst/>
              </a:rPr>
              <a:t>var </a:t>
            </a:r>
            <a:r>
              <a:rPr lang="en" sz="3600" dirty="0">
                <a:solidFill>
                  <a:srgbClr val="EEFFFF"/>
                </a:solidFill>
                <a:effectLst/>
              </a:rPr>
              <a:t>sum </a:t>
            </a:r>
            <a:r>
              <a:rPr lang="en" sz="3600" dirty="0">
                <a:solidFill>
                  <a:srgbClr val="89DDFF"/>
                </a:solidFill>
                <a:effectLst/>
              </a:rPr>
              <a:t>= </a:t>
            </a:r>
            <a:r>
              <a:rPr lang="en" sz="3600" dirty="0">
                <a:solidFill>
                  <a:srgbClr val="F78C6C"/>
                </a:solidFill>
                <a:effectLst/>
              </a:rPr>
              <a:t>0.0</a:t>
            </a:r>
            <a:r>
              <a:rPr lang="en" sz="3600" dirty="0">
                <a:solidFill>
                  <a:srgbClr val="89DDFF"/>
                </a:solidFill>
                <a:effectLst/>
              </a:rPr>
              <a:t>;</a:t>
            </a:r>
            <a:br>
              <a:rPr lang="en" sz="3600" dirty="0">
                <a:solidFill>
                  <a:srgbClr val="89DDFF"/>
                </a:solidFill>
                <a:effectLst/>
              </a:rPr>
            </a:br>
            <a:r>
              <a:rPr lang="en" sz="3600" dirty="0">
                <a:solidFill>
                  <a:srgbClr val="89DDFF"/>
                </a:solidFill>
                <a:effectLst/>
              </a:rPr>
              <a:t>    </a:t>
            </a:r>
            <a:r>
              <a:rPr lang="en" sz="3600" i="1" dirty="0">
                <a:solidFill>
                  <a:srgbClr val="C792EA"/>
                </a:solidFill>
                <a:effectLst/>
              </a:rPr>
              <a:t>for </a:t>
            </a:r>
            <a:r>
              <a:rPr lang="en" sz="3600" dirty="0">
                <a:solidFill>
                  <a:srgbClr val="89DDFF"/>
                </a:solidFill>
                <a:effectLst/>
              </a:rPr>
              <a:t>(</a:t>
            </a:r>
            <a:r>
              <a:rPr lang="en" sz="3600" i="1" dirty="0">
                <a:solidFill>
                  <a:srgbClr val="C792EA"/>
                </a:solidFill>
                <a:effectLst/>
              </a:rPr>
              <a:t>double </a:t>
            </a:r>
            <a:r>
              <a:rPr lang="en" sz="3600" dirty="0">
                <a:solidFill>
                  <a:srgbClr val="EEFFFF"/>
                </a:solidFill>
                <a:effectLst/>
              </a:rPr>
              <a:t>number </a:t>
            </a:r>
            <a:r>
              <a:rPr lang="en" sz="3600" dirty="0">
                <a:solidFill>
                  <a:srgbClr val="89DDFF"/>
                </a:solidFill>
                <a:effectLst/>
              </a:rPr>
              <a:t>: </a:t>
            </a:r>
            <a:r>
              <a:rPr lang="en" sz="3600" dirty="0">
                <a:solidFill>
                  <a:srgbClr val="EEFFFF"/>
                </a:solidFill>
                <a:effectLst/>
              </a:rPr>
              <a:t>numbers</a:t>
            </a:r>
            <a:r>
              <a:rPr lang="en" sz="3600" dirty="0">
                <a:solidFill>
                  <a:srgbClr val="89DDFF"/>
                </a:solidFill>
                <a:effectLst/>
              </a:rPr>
              <a:t>) {</a:t>
            </a:r>
            <a:br>
              <a:rPr lang="en" sz="3600" dirty="0">
                <a:solidFill>
                  <a:srgbClr val="89DDFF"/>
                </a:solidFill>
                <a:effectLst/>
              </a:rPr>
            </a:br>
            <a:r>
              <a:rPr lang="en" sz="3600" dirty="0">
                <a:solidFill>
                  <a:srgbClr val="89DDFF"/>
                </a:solidFill>
                <a:effectLst/>
              </a:rPr>
              <a:t>        </a:t>
            </a:r>
            <a:r>
              <a:rPr lang="en" sz="3600" dirty="0">
                <a:solidFill>
                  <a:srgbClr val="EEFFFF"/>
                </a:solidFill>
                <a:effectLst/>
              </a:rPr>
              <a:t>sum </a:t>
            </a:r>
            <a:r>
              <a:rPr lang="en" sz="3600" dirty="0">
                <a:solidFill>
                  <a:srgbClr val="89DDFF"/>
                </a:solidFill>
                <a:effectLst/>
              </a:rPr>
              <a:t>+= </a:t>
            </a:r>
            <a:r>
              <a:rPr lang="en" sz="3600" i="1" dirty="0" err="1">
                <a:solidFill>
                  <a:srgbClr val="82AAFF"/>
                </a:solidFill>
                <a:effectLst/>
              </a:rPr>
              <a:t>invSqrt</a:t>
            </a:r>
            <a:r>
              <a:rPr lang="en" sz="3600" dirty="0">
                <a:solidFill>
                  <a:srgbClr val="89DDFF"/>
                </a:solidFill>
                <a:effectLst/>
              </a:rPr>
              <a:t>(</a:t>
            </a:r>
            <a:r>
              <a:rPr lang="en" sz="3600" dirty="0">
                <a:solidFill>
                  <a:srgbClr val="EEFFFF"/>
                </a:solidFill>
                <a:effectLst/>
              </a:rPr>
              <a:t>number</a:t>
            </a:r>
            <a:r>
              <a:rPr lang="en" sz="3600" dirty="0">
                <a:solidFill>
                  <a:srgbClr val="89DDFF"/>
                </a:solidFill>
                <a:effectLst/>
              </a:rPr>
              <a:t>);</a:t>
            </a:r>
            <a:br>
              <a:rPr lang="en" sz="3600" dirty="0">
                <a:solidFill>
                  <a:srgbClr val="89DDFF"/>
                </a:solidFill>
                <a:effectLst/>
              </a:rPr>
            </a:br>
            <a:r>
              <a:rPr lang="en" sz="3600" dirty="0">
                <a:solidFill>
                  <a:srgbClr val="89DDFF"/>
                </a:solidFill>
                <a:effectLst/>
              </a:rPr>
              <a:t>    }</a:t>
            </a:r>
            <a:br>
              <a:rPr lang="en" sz="3600" dirty="0">
                <a:solidFill>
                  <a:srgbClr val="89DDFF"/>
                </a:solidFill>
                <a:effectLst/>
              </a:rPr>
            </a:br>
            <a:r>
              <a:rPr lang="en" sz="3600" dirty="0">
                <a:solidFill>
                  <a:srgbClr val="89DDFF"/>
                </a:solidFill>
                <a:effectLst/>
              </a:rPr>
              <a:t>    </a:t>
            </a:r>
            <a:r>
              <a:rPr lang="en" sz="3600" i="1" dirty="0">
                <a:solidFill>
                  <a:srgbClr val="C792EA"/>
                </a:solidFill>
                <a:effectLst/>
              </a:rPr>
              <a:t>return </a:t>
            </a:r>
            <a:r>
              <a:rPr lang="en" sz="3600" dirty="0">
                <a:solidFill>
                  <a:srgbClr val="EEFFFF"/>
                </a:solidFill>
                <a:effectLst/>
              </a:rPr>
              <a:t>sum</a:t>
            </a:r>
            <a:r>
              <a:rPr lang="en" sz="3600" dirty="0">
                <a:solidFill>
                  <a:srgbClr val="89DDFF"/>
                </a:solidFill>
                <a:effectLst/>
              </a:rPr>
              <a:t>;</a:t>
            </a:r>
            <a:br>
              <a:rPr lang="en" sz="3600" dirty="0">
                <a:solidFill>
                  <a:srgbClr val="89DDFF"/>
                </a:solidFill>
                <a:effectLst/>
              </a:rPr>
            </a:br>
            <a:r>
              <a:rPr lang="en" sz="3600" dirty="0">
                <a:solidFill>
                  <a:srgbClr val="89DDFF"/>
                </a:solidFill>
                <a:effectLst/>
              </a:rPr>
              <a:t>}</a:t>
            </a:r>
            <a:endParaRPr lang="en" sz="3600" dirty="0">
              <a:solidFill>
                <a:srgbClr val="89DDFF"/>
              </a:solidFill>
            </a:endParaRPr>
          </a:p>
          <a:p>
            <a:r>
              <a:rPr lang="en" sz="3600" i="1" dirty="0">
                <a:solidFill>
                  <a:srgbClr val="616161"/>
                </a:solidFill>
                <a:effectLst/>
              </a:rPr>
              <a:t>//Benchmark                              			Mode  </a:t>
            </a:r>
            <a:r>
              <a:rPr lang="en" sz="3600" i="1" dirty="0" err="1">
                <a:solidFill>
                  <a:srgbClr val="616161"/>
                </a:solidFill>
                <a:effectLst/>
              </a:rPr>
              <a:t>Cnt</a:t>
            </a:r>
            <a:r>
              <a:rPr lang="en" sz="3600" i="1" dirty="0">
                <a:solidFill>
                  <a:srgbClr val="616161"/>
                </a:solidFill>
                <a:effectLst/>
              </a:rPr>
              <a:t>           Score           		Error  		Units</a:t>
            </a:r>
            <a:br>
              <a:rPr lang="en" sz="3600" i="1" dirty="0">
                <a:solidFill>
                  <a:srgbClr val="616161"/>
                </a:solidFill>
                <a:effectLst/>
              </a:rPr>
            </a:br>
            <a:r>
              <a:rPr lang="en" sz="3600" i="1" dirty="0">
                <a:solidFill>
                  <a:srgbClr val="616161"/>
                </a:solidFill>
                <a:effectLst/>
              </a:rPr>
              <a:t>//</a:t>
            </a:r>
            <a:r>
              <a:rPr lang="en" sz="3600" i="1" dirty="0" err="1">
                <a:solidFill>
                  <a:srgbClr val="616161"/>
                </a:solidFill>
                <a:effectLst/>
              </a:rPr>
              <a:t>SqrtBenchmark.invSqrtBench</a:t>
            </a:r>
            <a:r>
              <a:rPr lang="en" sz="3600" i="1" dirty="0">
                <a:solidFill>
                  <a:srgbClr val="616161"/>
                </a:solidFill>
                <a:effectLst/>
              </a:rPr>
              <a:t>            		</a:t>
            </a:r>
            <a:r>
              <a:rPr lang="en" sz="3600" i="1" dirty="0" err="1">
                <a:solidFill>
                  <a:srgbClr val="616161"/>
                </a:solidFill>
                <a:effectLst/>
              </a:rPr>
              <a:t>thrpt</a:t>
            </a:r>
            <a:r>
              <a:rPr lang="en" sz="3600" i="1" dirty="0">
                <a:solidFill>
                  <a:srgbClr val="616161"/>
                </a:solidFill>
                <a:effectLst/>
              </a:rPr>
              <a:t>    3      	  101491,205 ±      9811,950  		ops/s</a:t>
            </a:r>
            <a:br>
              <a:rPr lang="en" sz="3600" i="1" dirty="0">
                <a:solidFill>
                  <a:srgbClr val="616161"/>
                </a:solidFill>
                <a:effectLst/>
              </a:rPr>
            </a:br>
            <a:endParaRPr lang="ru-RU" sz="3600" dirty="0">
              <a:solidFill>
                <a:srgbClr val="89DDFF"/>
              </a:solidFill>
              <a:effectLst/>
            </a:endParaRPr>
          </a:p>
          <a:p>
            <a:endParaRPr lang="en" sz="3600" dirty="0">
              <a:solidFill>
                <a:srgbClr val="EEFFFF"/>
              </a:solidFill>
              <a:effectLst/>
            </a:endParaRPr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84BF4193-FA3C-8736-B6C5-FE3E94259599}"/>
              </a:ext>
            </a:extLst>
          </p:cNvPr>
          <p:cNvSpPr/>
          <p:nvPr/>
        </p:nvSpPr>
        <p:spPr>
          <a:xfrm>
            <a:off x="1219351" y="817780"/>
            <a:ext cx="18100279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488104">
              <a:lnSpc>
                <a:spcPts val="9000"/>
              </a:lnSpc>
              <a:spcBef>
                <a:spcPct val="0"/>
              </a:spcBef>
            </a:pPr>
            <a:r>
              <a:rPr lang="en-US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JMH – </a:t>
            </a:r>
            <a:r>
              <a:rPr lang="ru-RU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пишем бенчмарки правильно</a:t>
            </a:r>
            <a:endParaRPr lang="en-US" sz="8000" b="1" dirty="0">
              <a:solidFill>
                <a:schemeClr val="bg1"/>
              </a:solidFill>
              <a:latin typeface="Graphik LC Semibold" panose="020B0503030202060203" pitchFamily="34" charset="0"/>
              <a:ea typeface="+mj-ea"/>
              <a:cs typeface="+mj-cs"/>
            </a:endParaRP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22331390-A38C-CD21-4FA9-5D2BEE9AF6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4353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6">
            <a:extLst>
              <a:ext uri="{FF2B5EF4-FFF2-40B4-BE49-F238E27FC236}">
                <a16:creationId xmlns:a16="http://schemas.microsoft.com/office/drawing/2014/main" id="{AEDB2497-A957-10ED-B608-E1CBB8A002E1}"/>
              </a:ext>
            </a:extLst>
          </p:cNvPr>
          <p:cNvSpPr/>
          <p:nvPr/>
        </p:nvSpPr>
        <p:spPr>
          <a:xfrm>
            <a:off x="1574997" y="4795158"/>
            <a:ext cx="25528757" cy="7209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" sz="3600" dirty="0">
                <a:solidFill>
                  <a:srgbClr val="C792EA"/>
                </a:solidFill>
                <a:effectLst/>
              </a:rPr>
              <a:t>@Fork</a:t>
            </a:r>
            <a:r>
              <a:rPr lang="en" sz="3600" dirty="0">
                <a:solidFill>
                  <a:srgbClr val="89DDFF"/>
                </a:solidFill>
                <a:effectLst/>
              </a:rPr>
              <a:t>(</a:t>
            </a:r>
            <a:r>
              <a:rPr lang="en" sz="3600" dirty="0">
                <a:solidFill>
                  <a:srgbClr val="F78C6C"/>
                </a:solidFill>
                <a:effectLst/>
              </a:rPr>
              <a:t>value </a:t>
            </a:r>
            <a:r>
              <a:rPr lang="en" sz="3600" dirty="0">
                <a:solidFill>
                  <a:srgbClr val="89DDFF"/>
                </a:solidFill>
                <a:effectLst/>
              </a:rPr>
              <a:t>= </a:t>
            </a:r>
            <a:r>
              <a:rPr lang="en" sz="3600" dirty="0">
                <a:solidFill>
                  <a:srgbClr val="F78C6C"/>
                </a:solidFill>
                <a:effectLst/>
              </a:rPr>
              <a:t>1</a:t>
            </a:r>
            <a:r>
              <a:rPr lang="en" sz="3600" dirty="0">
                <a:solidFill>
                  <a:srgbClr val="89DDFF"/>
                </a:solidFill>
                <a:effectLst/>
              </a:rPr>
              <a:t>, </a:t>
            </a:r>
            <a:r>
              <a:rPr lang="en" sz="3600" dirty="0">
                <a:solidFill>
                  <a:srgbClr val="F78C6C"/>
                </a:solidFill>
                <a:effectLst/>
              </a:rPr>
              <a:t>warmups </a:t>
            </a:r>
            <a:r>
              <a:rPr lang="en" sz="3600" dirty="0">
                <a:solidFill>
                  <a:srgbClr val="89DDFF"/>
                </a:solidFill>
                <a:effectLst/>
              </a:rPr>
              <a:t>= </a:t>
            </a:r>
            <a:r>
              <a:rPr lang="en" sz="3600" dirty="0">
                <a:solidFill>
                  <a:srgbClr val="F78C6C"/>
                </a:solidFill>
                <a:effectLst/>
              </a:rPr>
              <a:t>1</a:t>
            </a:r>
            <a:r>
              <a:rPr lang="en" sz="3600" dirty="0">
                <a:solidFill>
                  <a:srgbClr val="89DDFF"/>
                </a:solidFill>
                <a:effectLst/>
              </a:rPr>
              <a:t>)</a:t>
            </a:r>
            <a:br>
              <a:rPr lang="en" sz="3600" dirty="0">
                <a:solidFill>
                  <a:srgbClr val="89DDFF"/>
                </a:solidFill>
                <a:effectLst/>
              </a:rPr>
            </a:br>
            <a:r>
              <a:rPr lang="en" sz="3600" dirty="0">
                <a:solidFill>
                  <a:srgbClr val="C792EA"/>
                </a:solidFill>
                <a:effectLst/>
              </a:rPr>
              <a:t>@Warmup</a:t>
            </a:r>
            <a:r>
              <a:rPr lang="en" sz="3600" dirty="0">
                <a:solidFill>
                  <a:srgbClr val="89DDFF"/>
                </a:solidFill>
                <a:effectLst/>
              </a:rPr>
              <a:t>(</a:t>
            </a:r>
            <a:r>
              <a:rPr lang="en" sz="3600" dirty="0">
                <a:solidFill>
                  <a:srgbClr val="F78C6C"/>
                </a:solidFill>
                <a:effectLst/>
              </a:rPr>
              <a:t>iterations </a:t>
            </a:r>
            <a:r>
              <a:rPr lang="en" sz="3600" dirty="0">
                <a:solidFill>
                  <a:srgbClr val="89DDFF"/>
                </a:solidFill>
                <a:effectLst/>
              </a:rPr>
              <a:t>= </a:t>
            </a:r>
            <a:r>
              <a:rPr lang="en" sz="3600" dirty="0">
                <a:solidFill>
                  <a:srgbClr val="F78C6C"/>
                </a:solidFill>
                <a:effectLst/>
              </a:rPr>
              <a:t>1</a:t>
            </a:r>
            <a:r>
              <a:rPr lang="en" sz="3600" dirty="0">
                <a:solidFill>
                  <a:srgbClr val="89DDFF"/>
                </a:solidFill>
                <a:effectLst/>
              </a:rPr>
              <a:t>)</a:t>
            </a:r>
            <a:br>
              <a:rPr lang="en" sz="3600" dirty="0">
                <a:solidFill>
                  <a:srgbClr val="89DDFF"/>
                </a:solidFill>
                <a:effectLst/>
              </a:rPr>
            </a:br>
            <a:r>
              <a:rPr lang="en" sz="3600" dirty="0">
                <a:solidFill>
                  <a:srgbClr val="C792EA"/>
                </a:solidFill>
                <a:effectLst/>
              </a:rPr>
              <a:t>@Measurement</a:t>
            </a:r>
            <a:r>
              <a:rPr lang="en" sz="3600" dirty="0">
                <a:solidFill>
                  <a:srgbClr val="89DDFF"/>
                </a:solidFill>
                <a:effectLst/>
              </a:rPr>
              <a:t>(</a:t>
            </a:r>
            <a:r>
              <a:rPr lang="en" sz="3600" dirty="0">
                <a:solidFill>
                  <a:srgbClr val="F78C6C"/>
                </a:solidFill>
                <a:effectLst/>
              </a:rPr>
              <a:t>iterations </a:t>
            </a:r>
            <a:r>
              <a:rPr lang="en" sz="3600" dirty="0">
                <a:solidFill>
                  <a:srgbClr val="89DDFF"/>
                </a:solidFill>
                <a:effectLst/>
              </a:rPr>
              <a:t>= </a:t>
            </a:r>
            <a:r>
              <a:rPr lang="en" sz="3600" dirty="0">
                <a:solidFill>
                  <a:srgbClr val="F78C6C"/>
                </a:solidFill>
                <a:effectLst/>
              </a:rPr>
              <a:t>3</a:t>
            </a:r>
            <a:r>
              <a:rPr lang="en" sz="3600" dirty="0">
                <a:solidFill>
                  <a:srgbClr val="89DDFF"/>
                </a:solidFill>
                <a:effectLst/>
              </a:rPr>
              <a:t>)</a:t>
            </a:r>
            <a:br>
              <a:rPr lang="en" sz="3600" dirty="0">
                <a:solidFill>
                  <a:srgbClr val="89DDFF"/>
                </a:solidFill>
                <a:effectLst/>
              </a:rPr>
            </a:br>
            <a:r>
              <a:rPr lang="en" sz="3600" dirty="0">
                <a:solidFill>
                  <a:srgbClr val="C792EA"/>
                </a:solidFill>
                <a:effectLst/>
              </a:rPr>
              <a:t>@Benchmark</a:t>
            </a:r>
            <a:br>
              <a:rPr lang="en" sz="3600" dirty="0">
                <a:solidFill>
                  <a:srgbClr val="C792EA"/>
                </a:solidFill>
                <a:effectLst/>
              </a:rPr>
            </a:br>
            <a:r>
              <a:rPr lang="en" sz="3600" i="1" dirty="0">
                <a:solidFill>
                  <a:srgbClr val="C792EA"/>
                </a:solidFill>
                <a:effectLst/>
              </a:rPr>
              <a:t>public void </a:t>
            </a:r>
            <a:r>
              <a:rPr lang="en" sz="3600" dirty="0" err="1">
                <a:solidFill>
                  <a:srgbClr val="82AAFF"/>
                </a:solidFill>
                <a:effectLst/>
              </a:rPr>
              <a:t>invSqrtBenchWithoutSum</a:t>
            </a:r>
            <a:r>
              <a:rPr lang="en" sz="3600" dirty="0">
                <a:solidFill>
                  <a:srgbClr val="89DDFF"/>
                </a:solidFill>
                <a:effectLst/>
              </a:rPr>
              <a:t>() {</a:t>
            </a:r>
            <a:br>
              <a:rPr lang="en" sz="3600" dirty="0">
                <a:solidFill>
                  <a:srgbClr val="89DDFF"/>
                </a:solidFill>
                <a:effectLst/>
              </a:rPr>
            </a:br>
            <a:r>
              <a:rPr lang="en" sz="3600" dirty="0">
                <a:solidFill>
                  <a:srgbClr val="89DDFF"/>
                </a:solidFill>
                <a:effectLst/>
              </a:rPr>
              <a:t>    </a:t>
            </a:r>
            <a:r>
              <a:rPr lang="en" sz="3600" i="1" dirty="0">
                <a:solidFill>
                  <a:srgbClr val="C792EA"/>
                </a:solidFill>
                <a:effectLst/>
              </a:rPr>
              <a:t>for </a:t>
            </a:r>
            <a:r>
              <a:rPr lang="en" sz="3600" dirty="0">
                <a:solidFill>
                  <a:srgbClr val="89DDFF"/>
                </a:solidFill>
                <a:effectLst/>
              </a:rPr>
              <a:t>(</a:t>
            </a:r>
            <a:r>
              <a:rPr lang="en" sz="3600" i="1" dirty="0">
                <a:solidFill>
                  <a:srgbClr val="C792EA"/>
                </a:solidFill>
                <a:effectLst/>
              </a:rPr>
              <a:t>double </a:t>
            </a:r>
            <a:r>
              <a:rPr lang="en" sz="3600" dirty="0">
                <a:solidFill>
                  <a:srgbClr val="EEFFFF"/>
                </a:solidFill>
                <a:effectLst/>
              </a:rPr>
              <a:t>number </a:t>
            </a:r>
            <a:r>
              <a:rPr lang="en" sz="3600" dirty="0">
                <a:solidFill>
                  <a:srgbClr val="89DDFF"/>
                </a:solidFill>
                <a:effectLst/>
              </a:rPr>
              <a:t>: </a:t>
            </a:r>
            <a:r>
              <a:rPr lang="en" sz="3600" dirty="0">
                <a:solidFill>
                  <a:srgbClr val="EEFFFF"/>
                </a:solidFill>
                <a:effectLst/>
              </a:rPr>
              <a:t>numbers</a:t>
            </a:r>
            <a:r>
              <a:rPr lang="en" sz="3600" dirty="0">
                <a:solidFill>
                  <a:srgbClr val="89DDFF"/>
                </a:solidFill>
                <a:effectLst/>
              </a:rPr>
              <a:t>) {</a:t>
            </a:r>
            <a:br>
              <a:rPr lang="en" sz="3600" dirty="0">
                <a:solidFill>
                  <a:srgbClr val="89DDFF"/>
                </a:solidFill>
                <a:effectLst/>
              </a:rPr>
            </a:br>
            <a:r>
              <a:rPr lang="en" sz="3600" dirty="0">
                <a:solidFill>
                  <a:srgbClr val="89DDFF"/>
                </a:solidFill>
                <a:effectLst/>
              </a:rPr>
              <a:t>        </a:t>
            </a:r>
            <a:r>
              <a:rPr lang="en" sz="3600" i="1" dirty="0" err="1">
                <a:solidFill>
                  <a:srgbClr val="82AAFF"/>
                </a:solidFill>
                <a:effectLst/>
              </a:rPr>
              <a:t>invSqrt</a:t>
            </a:r>
            <a:r>
              <a:rPr lang="en" sz="3600" dirty="0">
                <a:solidFill>
                  <a:srgbClr val="89DDFF"/>
                </a:solidFill>
                <a:effectLst/>
              </a:rPr>
              <a:t>(</a:t>
            </a:r>
            <a:r>
              <a:rPr lang="en" sz="3600" dirty="0">
                <a:solidFill>
                  <a:srgbClr val="EEFFFF"/>
                </a:solidFill>
                <a:effectLst/>
              </a:rPr>
              <a:t>number</a:t>
            </a:r>
            <a:r>
              <a:rPr lang="en" sz="3600" dirty="0">
                <a:solidFill>
                  <a:srgbClr val="89DDFF"/>
                </a:solidFill>
                <a:effectLst/>
              </a:rPr>
              <a:t>);</a:t>
            </a:r>
            <a:br>
              <a:rPr lang="en" sz="3600" dirty="0">
                <a:solidFill>
                  <a:srgbClr val="89DDFF"/>
                </a:solidFill>
                <a:effectLst/>
              </a:rPr>
            </a:br>
            <a:r>
              <a:rPr lang="en" sz="3600" dirty="0">
                <a:solidFill>
                  <a:srgbClr val="89DDFF"/>
                </a:solidFill>
                <a:effectLst/>
              </a:rPr>
              <a:t>    }</a:t>
            </a:r>
            <a:br>
              <a:rPr lang="en" sz="3600" dirty="0">
                <a:solidFill>
                  <a:srgbClr val="89DDFF"/>
                </a:solidFill>
                <a:effectLst/>
              </a:rPr>
            </a:br>
            <a:r>
              <a:rPr lang="en" sz="3600" dirty="0">
                <a:solidFill>
                  <a:srgbClr val="89DDFF"/>
                </a:solidFill>
                <a:effectLst/>
              </a:rPr>
              <a:t>}</a:t>
            </a:r>
            <a:endParaRPr lang="en" sz="3600" dirty="0">
              <a:solidFill>
                <a:srgbClr val="EEFFFF"/>
              </a:solidFill>
              <a:effectLst/>
            </a:endParaRPr>
          </a:p>
          <a:p>
            <a:r>
              <a:rPr lang="en" sz="3600" i="1" dirty="0">
                <a:solidFill>
                  <a:srgbClr val="616161"/>
                </a:solidFill>
                <a:effectLst/>
              </a:rPr>
              <a:t>//Benchmark                              			Mode  </a:t>
            </a:r>
            <a:r>
              <a:rPr lang="en" sz="3600" i="1" dirty="0" err="1">
                <a:solidFill>
                  <a:srgbClr val="616161"/>
                </a:solidFill>
                <a:effectLst/>
              </a:rPr>
              <a:t>Cnt</a:t>
            </a:r>
            <a:r>
              <a:rPr lang="en" sz="3600" i="1" dirty="0">
                <a:solidFill>
                  <a:srgbClr val="616161"/>
                </a:solidFill>
                <a:effectLst/>
              </a:rPr>
              <a:t>           Score           		Error  		Units</a:t>
            </a:r>
            <a:br>
              <a:rPr lang="en" sz="3600" i="1" dirty="0">
                <a:solidFill>
                  <a:srgbClr val="616161"/>
                </a:solidFill>
                <a:effectLst/>
              </a:rPr>
            </a:br>
            <a:r>
              <a:rPr lang="en" sz="3600" i="1" dirty="0">
                <a:solidFill>
                  <a:srgbClr val="616161"/>
                </a:solidFill>
                <a:effectLst/>
              </a:rPr>
              <a:t>//</a:t>
            </a:r>
            <a:r>
              <a:rPr lang="en" sz="3600" i="1" dirty="0" err="1">
                <a:solidFill>
                  <a:srgbClr val="616161"/>
                </a:solidFill>
                <a:effectLst/>
              </a:rPr>
              <a:t>SqrtBenchmark.invSqrtBench</a:t>
            </a:r>
            <a:r>
              <a:rPr lang="en" sz="3600" i="1" dirty="0">
                <a:solidFill>
                  <a:srgbClr val="616161"/>
                </a:solidFill>
                <a:effectLst/>
              </a:rPr>
              <a:t>            		</a:t>
            </a:r>
            <a:r>
              <a:rPr lang="en" sz="3600" i="1" dirty="0" err="1">
                <a:solidFill>
                  <a:srgbClr val="616161"/>
                </a:solidFill>
                <a:effectLst/>
              </a:rPr>
              <a:t>thrpt</a:t>
            </a:r>
            <a:r>
              <a:rPr lang="en" sz="3600" i="1" dirty="0">
                <a:solidFill>
                  <a:srgbClr val="616161"/>
                </a:solidFill>
                <a:effectLst/>
              </a:rPr>
              <a:t>    3      	  101491,205 ±      9811,950  		ops/s</a:t>
            </a:r>
            <a:br>
              <a:rPr lang="en" sz="3600" i="1" dirty="0">
                <a:solidFill>
                  <a:srgbClr val="616161"/>
                </a:solidFill>
                <a:effectLst/>
              </a:rPr>
            </a:br>
            <a:r>
              <a:rPr lang="en" sz="3600" i="1" dirty="0">
                <a:solidFill>
                  <a:srgbClr val="616161"/>
                </a:solidFill>
                <a:effectLst/>
              </a:rPr>
              <a:t>//</a:t>
            </a:r>
            <a:r>
              <a:rPr lang="en" sz="3600" i="1" dirty="0" err="1">
                <a:solidFill>
                  <a:srgbClr val="616161"/>
                </a:solidFill>
                <a:effectLst/>
              </a:rPr>
              <a:t>SqrtBenchmark.invSqrtBenchWithoutSum</a:t>
            </a:r>
            <a:r>
              <a:rPr lang="en" sz="3600" i="1" dirty="0">
                <a:solidFill>
                  <a:srgbClr val="616161"/>
                </a:solidFill>
                <a:effectLst/>
              </a:rPr>
              <a:t>  </a:t>
            </a:r>
            <a:r>
              <a:rPr lang="en" sz="3600" i="1" dirty="0" err="1">
                <a:solidFill>
                  <a:srgbClr val="616161"/>
                </a:solidFill>
                <a:effectLst/>
              </a:rPr>
              <a:t>thrpt</a:t>
            </a:r>
            <a:r>
              <a:rPr lang="en" sz="3600" i="1" dirty="0">
                <a:solidFill>
                  <a:srgbClr val="616161"/>
                </a:solidFill>
                <a:effectLst/>
              </a:rPr>
              <a:t>    3  		  1424291163,732 ± 778794366,557  ops/s</a:t>
            </a:r>
            <a:endParaRPr lang="en" sz="3600" dirty="0">
              <a:solidFill>
                <a:srgbClr val="EEFFFF"/>
              </a:solidFill>
              <a:effectLst/>
            </a:endParaRPr>
          </a:p>
          <a:p>
            <a:endParaRPr lang="ru-RU" sz="3600" dirty="0">
              <a:solidFill>
                <a:srgbClr val="89DDFF"/>
              </a:solidFill>
              <a:effectLst/>
            </a:endParaRPr>
          </a:p>
          <a:p>
            <a:endParaRPr lang="en" sz="3600" dirty="0">
              <a:solidFill>
                <a:srgbClr val="EEFFFF"/>
              </a:solidFill>
              <a:effectLst/>
            </a:endParaRPr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84BF4193-FA3C-8736-B6C5-FE3E94259599}"/>
              </a:ext>
            </a:extLst>
          </p:cNvPr>
          <p:cNvSpPr/>
          <p:nvPr/>
        </p:nvSpPr>
        <p:spPr>
          <a:xfrm>
            <a:off x="1219351" y="817780"/>
            <a:ext cx="18100279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488104">
              <a:lnSpc>
                <a:spcPts val="9000"/>
              </a:lnSpc>
              <a:spcBef>
                <a:spcPct val="0"/>
              </a:spcBef>
            </a:pPr>
            <a:r>
              <a:rPr lang="en-US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JMH – </a:t>
            </a:r>
            <a:r>
              <a:rPr lang="ru-RU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пишем бенчмарки правильно</a:t>
            </a:r>
            <a:endParaRPr lang="en-US" sz="8000" b="1" dirty="0">
              <a:solidFill>
                <a:schemeClr val="bg1"/>
              </a:solidFill>
              <a:latin typeface="Graphik LC Semibold" panose="020B0503030202060203" pitchFamily="34" charset="0"/>
              <a:ea typeface="+mj-ea"/>
              <a:cs typeface="+mj-cs"/>
            </a:endParaRP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22331390-A38C-CD21-4FA9-5D2BEE9AF6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6041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6">
            <a:extLst>
              <a:ext uri="{FF2B5EF4-FFF2-40B4-BE49-F238E27FC236}">
                <a16:creationId xmlns:a16="http://schemas.microsoft.com/office/drawing/2014/main" id="{AEDB2497-A957-10ED-B608-E1CBB8A002E1}"/>
              </a:ext>
            </a:extLst>
          </p:cNvPr>
          <p:cNvSpPr/>
          <p:nvPr/>
        </p:nvSpPr>
        <p:spPr>
          <a:xfrm>
            <a:off x="1574997" y="4795158"/>
            <a:ext cx="25528757" cy="7209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" sz="3600" dirty="0">
                <a:solidFill>
                  <a:srgbClr val="C792EA"/>
                </a:solidFill>
                <a:effectLst/>
              </a:rPr>
              <a:t>@Fork</a:t>
            </a:r>
            <a:r>
              <a:rPr lang="en" sz="3600" dirty="0">
                <a:solidFill>
                  <a:srgbClr val="89DDFF"/>
                </a:solidFill>
                <a:effectLst/>
              </a:rPr>
              <a:t>(</a:t>
            </a:r>
            <a:r>
              <a:rPr lang="en" sz="3600" dirty="0">
                <a:solidFill>
                  <a:srgbClr val="F78C6C"/>
                </a:solidFill>
                <a:effectLst/>
              </a:rPr>
              <a:t>value </a:t>
            </a:r>
            <a:r>
              <a:rPr lang="en" sz="3600" dirty="0">
                <a:solidFill>
                  <a:srgbClr val="89DDFF"/>
                </a:solidFill>
                <a:effectLst/>
              </a:rPr>
              <a:t>= </a:t>
            </a:r>
            <a:r>
              <a:rPr lang="en" sz="3600" dirty="0">
                <a:solidFill>
                  <a:srgbClr val="F78C6C"/>
                </a:solidFill>
                <a:effectLst/>
              </a:rPr>
              <a:t>1</a:t>
            </a:r>
            <a:r>
              <a:rPr lang="en" sz="3600" dirty="0">
                <a:solidFill>
                  <a:srgbClr val="89DDFF"/>
                </a:solidFill>
                <a:effectLst/>
              </a:rPr>
              <a:t>, </a:t>
            </a:r>
            <a:r>
              <a:rPr lang="en" sz="3600" dirty="0">
                <a:solidFill>
                  <a:srgbClr val="F78C6C"/>
                </a:solidFill>
                <a:effectLst/>
              </a:rPr>
              <a:t>warmups </a:t>
            </a:r>
            <a:r>
              <a:rPr lang="en" sz="3600" dirty="0">
                <a:solidFill>
                  <a:srgbClr val="89DDFF"/>
                </a:solidFill>
                <a:effectLst/>
              </a:rPr>
              <a:t>= </a:t>
            </a:r>
            <a:r>
              <a:rPr lang="en" sz="3600" dirty="0">
                <a:solidFill>
                  <a:srgbClr val="F78C6C"/>
                </a:solidFill>
                <a:effectLst/>
              </a:rPr>
              <a:t>1</a:t>
            </a:r>
            <a:r>
              <a:rPr lang="en" sz="3600" dirty="0">
                <a:solidFill>
                  <a:srgbClr val="89DDFF"/>
                </a:solidFill>
                <a:effectLst/>
              </a:rPr>
              <a:t>)</a:t>
            </a:r>
            <a:br>
              <a:rPr lang="en" sz="3600" dirty="0">
                <a:solidFill>
                  <a:srgbClr val="89DDFF"/>
                </a:solidFill>
                <a:effectLst/>
              </a:rPr>
            </a:br>
            <a:r>
              <a:rPr lang="en" sz="3600" dirty="0">
                <a:solidFill>
                  <a:srgbClr val="C792EA"/>
                </a:solidFill>
                <a:effectLst/>
              </a:rPr>
              <a:t>@Warmup</a:t>
            </a:r>
            <a:r>
              <a:rPr lang="en" sz="3600" dirty="0">
                <a:solidFill>
                  <a:srgbClr val="89DDFF"/>
                </a:solidFill>
                <a:effectLst/>
              </a:rPr>
              <a:t>(</a:t>
            </a:r>
            <a:r>
              <a:rPr lang="en" sz="3600" dirty="0">
                <a:solidFill>
                  <a:srgbClr val="F78C6C"/>
                </a:solidFill>
                <a:effectLst/>
              </a:rPr>
              <a:t>iterations </a:t>
            </a:r>
            <a:r>
              <a:rPr lang="en" sz="3600" dirty="0">
                <a:solidFill>
                  <a:srgbClr val="89DDFF"/>
                </a:solidFill>
                <a:effectLst/>
              </a:rPr>
              <a:t>= </a:t>
            </a:r>
            <a:r>
              <a:rPr lang="en" sz="3600" dirty="0">
                <a:solidFill>
                  <a:srgbClr val="F78C6C"/>
                </a:solidFill>
                <a:effectLst/>
              </a:rPr>
              <a:t>1</a:t>
            </a:r>
            <a:r>
              <a:rPr lang="en" sz="3600" dirty="0">
                <a:solidFill>
                  <a:srgbClr val="89DDFF"/>
                </a:solidFill>
                <a:effectLst/>
              </a:rPr>
              <a:t>)</a:t>
            </a:r>
            <a:br>
              <a:rPr lang="en" sz="3600" dirty="0">
                <a:solidFill>
                  <a:srgbClr val="89DDFF"/>
                </a:solidFill>
                <a:effectLst/>
              </a:rPr>
            </a:br>
            <a:r>
              <a:rPr lang="en" sz="3600" dirty="0">
                <a:solidFill>
                  <a:srgbClr val="C792EA"/>
                </a:solidFill>
                <a:effectLst/>
              </a:rPr>
              <a:t>@Measurement</a:t>
            </a:r>
            <a:r>
              <a:rPr lang="en" sz="3600" dirty="0">
                <a:solidFill>
                  <a:srgbClr val="89DDFF"/>
                </a:solidFill>
                <a:effectLst/>
              </a:rPr>
              <a:t>(</a:t>
            </a:r>
            <a:r>
              <a:rPr lang="en" sz="3600" dirty="0">
                <a:solidFill>
                  <a:srgbClr val="F78C6C"/>
                </a:solidFill>
                <a:effectLst/>
              </a:rPr>
              <a:t>iterations </a:t>
            </a:r>
            <a:r>
              <a:rPr lang="en" sz="3600" dirty="0">
                <a:solidFill>
                  <a:srgbClr val="89DDFF"/>
                </a:solidFill>
                <a:effectLst/>
              </a:rPr>
              <a:t>= </a:t>
            </a:r>
            <a:r>
              <a:rPr lang="en" sz="3600" dirty="0">
                <a:solidFill>
                  <a:srgbClr val="F78C6C"/>
                </a:solidFill>
                <a:effectLst/>
              </a:rPr>
              <a:t>3</a:t>
            </a:r>
            <a:r>
              <a:rPr lang="en" sz="3600" dirty="0">
                <a:solidFill>
                  <a:srgbClr val="89DDFF"/>
                </a:solidFill>
                <a:effectLst/>
              </a:rPr>
              <a:t>)</a:t>
            </a:r>
            <a:br>
              <a:rPr lang="en" sz="3600" dirty="0">
                <a:solidFill>
                  <a:srgbClr val="89DDFF"/>
                </a:solidFill>
                <a:effectLst/>
              </a:rPr>
            </a:br>
            <a:r>
              <a:rPr lang="en" sz="3600" dirty="0">
                <a:solidFill>
                  <a:srgbClr val="C792EA"/>
                </a:solidFill>
                <a:effectLst/>
              </a:rPr>
              <a:t>@Benchmark</a:t>
            </a:r>
            <a:br>
              <a:rPr lang="en" sz="3600" dirty="0">
                <a:solidFill>
                  <a:srgbClr val="C792EA"/>
                </a:solidFill>
                <a:effectLst/>
              </a:rPr>
            </a:br>
            <a:r>
              <a:rPr lang="en" sz="3600" i="1" dirty="0">
                <a:solidFill>
                  <a:srgbClr val="C792EA"/>
                </a:solidFill>
                <a:effectLst/>
              </a:rPr>
              <a:t>public void </a:t>
            </a:r>
            <a:r>
              <a:rPr lang="en" sz="3600" dirty="0" err="1">
                <a:solidFill>
                  <a:srgbClr val="82AAFF"/>
                </a:solidFill>
                <a:effectLst/>
              </a:rPr>
              <a:t>invSqrtBenchWithBh</a:t>
            </a:r>
            <a:r>
              <a:rPr lang="en" sz="3600" dirty="0">
                <a:solidFill>
                  <a:srgbClr val="89DDFF"/>
                </a:solidFill>
                <a:effectLst/>
              </a:rPr>
              <a:t>(</a:t>
            </a:r>
            <a:r>
              <a:rPr lang="en" sz="3600" dirty="0">
                <a:solidFill>
                  <a:srgbClr val="FFCB6B"/>
                </a:solidFill>
                <a:effectLst/>
              </a:rPr>
              <a:t>Blackhole </a:t>
            </a:r>
            <a:r>
              <a:rPr lang="en" sz="3600" dirty="0" err="1">
                <a:solidFill>
                  <a:srgbClr val="F78C6C"/>
                </a:solidFill>
                <a:effectLst/>
              </a:rPr>
              <a:t>bh</a:t>
            </a:r>
            <a:r>
              <a:rPr lang="en" sz="3600" dirty="0">
                <a:solidFill>
                  <a:srgbClr val="89DDFF"/>
                </a:solidFill>
                <a:effectLst/>
              </a:rPr>
              <a:t>) {</a:t>
            </a:r>
            <a:br>
              <a:rPr lang="en" sz="3600" dirty="0">
                <a:solidFill>
                  <a:srgbClr val="89DDFF"/>
                </a:solidFill>
                <a:effectLst/>
              </a:rPr>
            </a:br>
            <a:r>
              <a:rPr lang="en" sz="3600" dirty="0">
                <a:solidFill>
                  <a:srgbClr val="89DDFF"/>
                </a:solidFill>
                <a:effectLst/>
              </a:rPr>
              <a:t>    </a:t>
            </a:r>
            <a:r>
              <a:rPr lang="en" sz="3600" i="1" dirty="0">
                <a:solidFill>
                  <a:srgbClr val="C792EA"/>
                </a:solidFill>
                <a:effectLst/>
              </a:rPr>
              <a:t>for </a:t>
            </a:r>
            <a:r>
              <a:rPr lang="en" sz="3600" dirty="0">
                <a:solidFill>
                  <a:srgbClr val="89DDFF"/>
                </a:solidFill>
                <a:effectLst/>
              </a:rPr>
              <a:t>(</a:t>
            </a:r>
            <a:r>
              <a:rPr lang="en" sz="3600" i="1" dirty="0">
                <a:solidFill>
                  <a:srgbClr val="C792EA"/>
                </a:solidFill>
                <a:effectLst/>
              </a:rPr>
              <a:t>double </a:t>
            </a:r>
            <a:r>
              <a:rPr lang="en" sz="3600" dirty="0">
                <a:solidFill>
                  <a:srgbClr val="EEFFFF"/>
                </a:solidFill>
                <a:effectLst/>
              </a:rPr>
              <a:t>number </a:t>
            </a:r>
            <a:r>
              <a:rPr lang="en" sz="3600" dirty="0">
                <a:solidFill>
                  <a:srgbClr val="89DDFF"/>
                </a:solidFill>
                <a:effectLst/>
              </a:rPr>
              <a:t>: </a:t>
            </a:r>
            <a:r>
              <a:rPr lang="en" sz="3600" dirty="0">
                <a:solidFill>
                  <a:srgbClr val="EEFFFF"/>
                </a:solidFill>
                <a:effectLst/>
              </a:rPr>
              <a:t>numbers</a:t>
            </a:r>
            <a:r>
              <a:rPr lang="en" sz="3600" dirty="0">
                <a:solidFill>
                  <a:srgbClr val="89DDFF"/>
                </a:solidFill>
                <a:effectLst/>
              </a:rPr>
              <a:t>) {</a:t>
            </a:r>
            <a:br>
              <a:rPr lang="en" sz="3600" dirty="0">
                <a:solidFill>
                  <a:srgbClr val="89DDFF"/>
                </a:solidFill>
                <a:effectLst/>
              </a:rPr>
            </a:br>
            <a:r>
              <a:rPr lang="en" sz="3600" dirty="0">
                <a:solidFill>
                  <a:srgbClr val="89DDFF"/>
                </a:solidFill>
                <a:effectLst/>
              </a:rPr>
              <a:t>        </a:t>
            </a:r>
            <a:r>
              <a:rPr lang="en" sz="3600" dirty="0" err="1">
                <a:solidFill>
                  <a:srgbClr val="F78C6C"/>
                </a:solidFill>
                <a:effectLst/>
              </a:rPr>
              <a:t>bh</a:t>
            </a:r>
            <a:r>
              <a:rPr lang="en" sz="3600" dirty="0" err="1">
                <a:solidFill>
                  <a:srgbClr val="89DDFF"/>
                </a:solidFill>
                <a:effectLst/>
              </a:rPr>
              <a:t>.</a:t>
            </a:r>
            <a:r>
              <a:rPr lang="en" sz="3600" dirty="0" err="1">
                <a:solidFill>
                  <a:srgbClr val="82AAFF"/>
                </a:solidFill>
                <a:effectLst/>
              </a:rPr>
              <a:t>consume</a:t>
            </a:r>
            <a:r>
              <a:rPr lang="en" sz="3600" dirty="0">
                <a:solidFill>
                  <a:srgbClr val="89DDFF"/>
                </a:solidFill>
                <a:effectLst/>
              </a:rPr>
              <a:t>(</a:t>
            </a:r>
            <a:r>
              <a:rPr lang="en" sz="3600" i="1" dirty="0" err="1">
                <a:solidFill>
                  <a:srgbClr val="82AAFF"/>
                </a:solidFill>
                <a:effectLst/>
              </a:rPr>
              <a:t>invSqrt</a:t>
            </a:r>
            <a:r>
              <a:rPr lang="en" sz="3600" dirty="0">
                <a:solidFill>
                  <a:srgbClr val="89DDFF"/>
                </a:solidFill>
                <a:effectLst/>
              </a:rPr>
              <a:t>(</a:t>
            </a:r>
            <a:r>
              <a:rPr lang="en" sz="3600" dirty="0">
                <a:solidFill>
                  <a:srgbClr val="EEFFFF"/>
                </a:solidFill>
                <a:effectLst/>
              </a:rPr>
              <a:t>number</a:t>
            </a:r>
            <a:r>
              <a:rPr lang="en" sz="3600" dirty="0">
                <a:solidFill>
                  <a:srgbClr val="89DDFF"/>
                </a:solidFill>
                <a:effectLst/>
              </a:rPr>
              <a:t>));</a:t>
            </a:r>
            <a:br>
              <a:rPr lang="en" sz="3600" dirty="0">
                <a:solidFill>
                  <a:srgbClr val="89DDFF"/>
                </a:solidFill>
                <a:effectLst/>
              </a:rPr>
            </a:br>
            <a:r>
              <a:rPr lang="en" sz="3600" dirty="0">
                <a:solidFill>
                  <a:srgbClr val="89DDFF"/>
                </a:solidFill>
                <a:effectLst/>
              </a:rPr>
              <a:t>    }</a:t>
            </a:r>
            <a:br>
              <a:rPr lang="en" sz="3600" dirty="0">
                <a:solidFill>
                  <a:srgbClr val="89DDFF"/>
                </a:solidFill>
                <a:effectLst/>
              </a:rPr>
            </a:br>
            <a:r>
              <a:rPr lang="en" sz="3600" dirty="0">
                <a:solidFill>
                  <a:srgbClr val="89DDFF"/>
                </a:solidFill>
                <a:effectLst/>
              </a:rPr>
              <a:t>}</a:t>
            </a:r>
            <a:endParaRPr lang="en" sz="3600" dirty="0">
              <a:solidFill>
                <a:srgbClr val="EEFFFF"/>
              </a:solidFill>
              <a:effectLst/>
            </a:endParaRPr>
          </a:p>
          <a:p>
            <a:r>
              <a:rPr lang="en" sz="3600" i="1" dirty="0">
                <a:solidFill>
                  <a:srgbClr val="616161"/>
                </a:solidFill>
                <a:effectLst/>
              </a:rPr>
              <a:t>//Benchmark                              			Mode  </a:t>
            </a:r>
            <a:r>
              <a:rPr lang="en" sz="3600" i="1" dirty="0" err="1">
                <a:solidFill>
                  <a:srgbClr val="616161"/>
                </a:solidFill>
                <a:effectLst/>
              </a:rPr>
              <a:t>Cnt</a:t>
            </a:r>
            <a:r>
              <a:rPr lang="en" sz="3600" i="1" dirty="0">
                <a:solidFill>
                  <a:srgbClr val="616161"/>
                </a:solidFill>
                <a:effectLst/>
              </a:rPr>
              <a:t>           Score           		Error  		Units</a:t>
            </a:r>
            <a:br>
              <a:rPr lang="en" sz="3600" i="1" dirty="0">
                <a:solidFill>
                  <a:srgbClr val="616161"/>
                </a:solidFill>
                <a:effectLst/>
              </a:rPr>
            </a:br>
            <a:r>
              <a:rPr lang="en" sz="3600" i="1" dirty="0">
                <a:solidFill>
                  <a:srgbClr val="616161"/>
                </a:solidFill>
                <a:effectLst/>
              </a:rPr>
              <a:t>//</a:t>
            </a:r>
            <a:r>
              <a:rPr lang="en" sz="3600" i="1" dirty="0" err="1">
                <a:solidFill>
                  <a:srgbClr val="616161"/>
                </a:solidFill>
                <a:effectLst/>
              </a:rPr>
              <a:t>SqrtBenchmark.invSqrtBench</a:t>
            </a:r>
            <a:r>
              <a:rPr lang="en" sz="3600" i="1" dirty="0">
                <a:solidFill>
                  <a:srgbClr val="616161"/>
                </a:solidFill>
                <a:effectLst/>
              </a:rPr>
              <a:t>            		</a:t>
            </a:r>
            <a:r>
              <a:rPr lang="en" sz="3600" i="1" dirty="0" err="1">
                <a:solidFill>
                  <a:srgbClr val="616161"/>
                </a:solidFill>
                <a:effectLst/>
              </a:rPr>
              <a:t>thrpt</a:t>
            </a:r>
            <a:r>
              <a:rPr lang="en" sz="3600" i="1" dirty="0">
                <a:solidFill>
                  <a:srgbClr val="616161"/>
                </a:solidFill>
                <a:effectLst/>
              </a:rPr>
              <a:t>    3      	  101491,205 ±      9811,950  		ops/s</a:t>
            </a:r>
            <a:br>
              <a:rPr lang="en" sz="3600" i="1" dirty="0">
                <a:solidFill>
                  <a:srgbClr val="616161"/>
                </a:solidFill>
                <a:effectLst/>
              </a:rPr>
            </a:br>
            <a:r>
              <a:rPr lang="en" sz="3600" i="1" dirty="0">
                <a:solidFill>
                  <a:srgbClr val="616161"/>
                </a:solidFill>
                <a:effectLst/>
              </a:rPr>
              <a:t>//</a:t>
            </a:r>
            <a:r>
              <a:rPr lang="en" sz="3600" i="1" dirty="0" err="1">
                <a:solidFill>
                  <a:srgbClr val="616161"/>
                </a:solidFill>
                <a:effectLst/>
              </a:rPr>
              <a:t>SqrtBenchmark.invSqrtBenchWithBh</a:t>
            </a:r>
            <a:r>
              <a:rPr lang="en" sz="3600" i="1" dirty="0">
                <a:solidFill>
                  <a:srgbClr val="616161"/>
                </a:solidFill>
                <a:effectLst/>
              </a:rPr>
              <a:t>    	</a:t>
            </a:r>
            <a:r>
              <a:rPr lang="en" sz="3600" i="1" dirty="0" err="1">
                <a:solidFill>
                  <a:srgbClr val="616161"/>
                </a:solidFill>
                <a:effectLst/>
              </a:rPr>
              <a:t>thrpt</a:t>
            </a:r>
            <a:r>
              <a:rPr lang="en" sz="3600" i="1" dirty="0">
                <a:solidFill>
                  <a:srgbClr val="616161"/>
                </a:solidFill>
                <a:effectLst/>
              </a:rPr>
              <a:t>    3      	  101788,232 ±      9877,420  		ops/s</a:t>
            </a:r>
            <a:br>
              <a:rPr lang="en" sz="3600" i="1" dirty="0">
                <a:solidFill>
                  <a:srgbClr val="616161"/>
                </a:solidFill>
                <a:effectLst/>
              </a:rPr>
            </a:br>
            <a:r>
              <a:rPr lang="en" sz="3600" i="1" dirty="0">
                <a:solidFill>
                  <a:srgbClr val="616161"/>
                </a:solidFill>
                <a:effectLst/>
              </a:rPr>
              <a:t>//</a:t>
            </a:r>
            <a:r>
              <a:rPr lang="en" sz="3600" i="1" dirty="0" err="1">
                <a:solidFill>
                  <a:srgbClr val="616161"/>
                </a:solidFill>
                <a:effectLst/>
              </a:rPr>
              <a:t>SqrtBenchmark.invSqrtBenchWithoutSum</a:t>
            </a:r>
            <a:r>
              <a:rPr lang="en" sz="3600" i="1" dirty="0">
                <a:solidFill>
                  <a:srgbClr val="616161"/>
                </a:solidFill>
                <a:effectLst/>
              </a:rPr>
              <a:t>  </a:t>
            </a:r>
            <a:r>
              <a:rPr lang="en" sz="3600" i="1" dirty="0" err="1">
                <a:solidFill>
                  <a:srgbClr val="616161"/>
                </a:solidFill>
                <a:effectLst/>
              </a:rPr>
              <a:t>thrpt</a:t>
            </a:r>
            <a:r>
              <a:rPr lang="en" sz="3600" i="1" dirty="0">
                <a:solidFill>
                  <a:srgbClr val="616161"/>
                </a:solidFill>
                <a:effectLst/>
              </a:rPr>
              <a:t>    3  		  1424291163,732 ± 778794366,557  ops/s</a:t>
            </a:r>
            <a:endParaRPr lang="en" sz="3600" dirty="0">
              <a:solidFill>
                <a:srgbClr val="EEFFFF"/>
              </a:solidFill>
              <a:effectLst/>
            </a:endParaRPr>
          </a:p>
          <a:p>
            <a:endParaRPr lang="ru-RU" sz="3600" dirty="0">
              <a:solidFill>
                <a:srgbClr val="89DDFF"/>
              </a:solidFill>
              <a:effectLst/>
            </a:endParaRPr>
          </a:p>
          <a:p>
            <a:endParaRPr lang="en" sz="3600" dirty="0">
              <a:solidFill>
                <a:srgbClr val="EEFFFF"/>
              </a:solidFill>
              <a:effectLst/>
            </a:endParaRPr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84BF4193-FA3C-8736-B6C5-FE3E94259599}"/>
              </a:ext>
            </a:extLst>
          </p:cNvPr>
          <p:cNvSpPr/>
          <p:nvPr/>
        </p:nvSpPr>
        <p:spPr>
          <a:xfrm>
            <a:off x="1219351" y="817780"/>
            <a:ext cx="18100279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488104">
              <a:lnSpc>
                <a:spcPts val="9000"/>
              </a:lnSpc>
              <a:spcBef>
                <a:spcPct val="0"/>
              </a:spcBef>
            </a:pPr>
            <a:r>
              <a:rPr lang="en-US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JMH – </a:t>
            </a:r>
            <a:r>
              <a:rPr lang="ru-RU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пишем бенчмарки правильно</a:t>
            </a:r>
            <a:endParaRPr lang="en-US" sz="8000" b="1" dirty="0">
              <a:solidFill>
                <a:schemeClr val="bg1"/>
              </a:solidFill>
              <a:latin typeface="Graphik LC Semibold" panose="020B0503030202060203" pitchFamily="34" charset="0"/>
              <a:ea typeface="+mj-ea"/>
              <a:cs typeface="+mj-cs"/>
            </a:endParaRP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22331390-A38C-CD21-4FA9-5D2BEE9AF6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7234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6">
            <a:extLst>
              <a:ext uri="{FF2B5EF4-FFF2-40B4-BE49-F238E27FC236}">
                <a16:creationId xmlns:a16="http://schemas.microsoft.com/office/drawing/2014/main" id="{AEDB2497-A957-10ED-B608-E1CBB8A002E1}"/>
              </a:ext>
            </a:extLst>
          </p:cNvPr>
          <p:cNvSpPr/>
          <p:nvPr/>
        </p:nvSpPr>
        <p:spPr>
          <a:xfrm>
            <a:off x="1574997" y="4795158"/>
            <a:ext cx="25528757" cy="7209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" sz="3600" i="1" dirty="0">
                <a:solidFill>
                  <a:srgbClr val="616161"/>
                </a:solidFill>
                <a:effectLst/>
              </a:rPr>
              <a:t>// </a:t>
            </a:r>
            <a:r>
              <a:rPr lang="en" sz="3600" i="1" dirty="0" err="1">
                <a:solidFill>
                  <a:srgbClr val="616161"/>
                </a:solidFill>
                <a:effectLst/>
              </a:rPr>
              <a:t>FirstClass.java</a:t>
            </a:r>
            <a:br>
              <a:rPr lang="en" sz="3600" i="1" dirty="0">
                <a:solidFill>
                  <a:srgbClr val="616161"/>
                </a:solidFill>
                <a:effectLst/>
              </a:rPr>
            </a:br>
            <a:r>
              <a:rPr lang="en" sz="3600" i="1" dirty="0">
                <a:solidFill>
                  <a:srgbClr val="C792EA"/>
                </a:solidFill>
                <a:effectLst/>
              </a:rPr>
              <a:t>public class </a:t>
            </a:r>
            <a:r>
              <a:rPr lang="en" sz="3600" dirty="0" err="1">
                <a:solidFill>
                  <a:srgbClr val="FFCB6B"/>
                </a:solidFill>
                <a:effectLst/>
              </a:rPr>
              <a:t>FirstClass</a:t>
            </a:r>
            <a:r>
              <a:rPr lang="en" sz="3600" dirty="0">
                <a:solidFill>
                  <a:srgbClr val="FFCB6B"/>
                </a:solidFill>
                <a:effectLst/>
              </a:rPr>
              <a:t> </a:t>
            </a:r>
            <a:r>
              <a:rPr lang="en" sz="3600" dirty="0">
                <a:solidFill>
                  <a:srgbClr val="89DDFF"/>
                </a:solidFill>
                <a:effectLst/>
              </a:rPr>
              <a:t>{</a:t>
            </a:r>
            <a:br>
              <a:rPr lang="en" sz="3600" dirty="0">
                <a:solidFill>
                  <a:srgbClr val="89DDFF"/>
                </a:solidFill>
                <a:effectLst/>
              </a:rPr>
            </a:br>
            <a:r>
              <a:rPr lang="en" sz="3600" dirty="0">
                <a:solidFill>
                  <a:srgbClr val="89DDFF"/>
                </a:solidFill>
                <a:effectLst/>
              </a:rPr>
              <a:t>    </a:t>
            </a:r>
            <a:r>
              <a:rPr lang="en" sz="3600" i="1" dirty="0">
                <a:solidFill>
                  <a:srgbClr val="C792EA"/>
                </a:solidFill>
                <a:effectLst/>
              </a:rPr>
              <a:t>public static void </a:t>
            </a:r>
            <a:r>
              <a:rPr lang="en" sz="3600" dirty="0">
                <a:solidFill>
                  <a:srgbClr val="82AAFF"/>
                </a:solidFill>
                <a:effectLst/>
              </a:rPr>
              <a:t>main</a:t>
            </a:r>
            <a:r>
              <a:rPr lang="en" sz="3600" dirty="0">
                <a:solidFill>
                  <a:srgbClr val="89DDFF"/>
                </a:solidFill>
                <a:effectLst/>
              </a:rPr>
              <a:t>(</a:t>
            </a:r>
            <a:r>
              <a:rPr lang="en" sz="3600" dirty="0">
                <a:solidFill>
                  <a:srgbClr val="FFCB6B"/>
                </a:solidFill>
                <a:effectLst/>
              </a:rPr>
              <a:t>String</a:t>
            </a:r>
            <a:r>
              <a:rPr lang="en" sz="3600" dirty="0">
                <a:solidFill>
                  <a:srgbClr val="89DDFF"/>
                </a:solidFill>
                <a:effectLst/>
              </a:rPr>
              <a:t>[] </a:t>
            </a:r>
            <a:r>
              <a:rPr lang="en" sz="3600" dirty="0" err="1">
                <a:solidFill>
                  <a:srgbClr val="F78C6C"/>
                </a:solidFill>
                <a:effectLst/>
              </a:rPr>
              <a:t>args</a:t>
            </a:r>
            <a:r>
              <a:rPr lang="en" sz="3600" dirty="0">
                <a:solidFill>
                  <a:srgbClr val="89DDFF"/>
                </a:solidFill>
                <a:effectLst/>
              </a:rPr>
              <a:t>) {</a:t>
            </a:r>
            <a:br>
              <a:rPr lang="en" sz="3600" dirty="0">
                <a:solidFill>
                  <a:srgbClr val="89DDFF"/>
                </a:solidFill>
                <a:effectLst/>
              </a:rPr>
            </a:br>
            <a:r>
              <a:rPr lang="en" sz="3600" dirty="0">
                <a:solidFill>
                  <a:srgbClr val="89DDFF"/>
                </a:solidFill>
                <a:effectLst/>
              </a:rPr>
              <a:t>        </a:t>
            </a:r>
            <a:r>
              <a:rPr lang="en" sz="3600" dirty="0" err="1">
                <a:solidFill>
                  <a:srgbClr val="FFCB6B"/>
                </a:solidFill>
                <a:effectLst/>
              </a:rPr>
              <a:t>System</a:t>
            </a:r>
            <a:r>
              <a:rPr lang="en" sz="3600" dirty="0" err="1">
                <a:solidFill>
                  <a:srgbClr val="89DDFF"/>
                </a:solidFill>
                <a:effectLst/>
              </a:rPr>
              <a:t>.</a:t>
            </a:r>
            <a:r>
              <a:rPr lang="en" sz="3600" b="1" i="1" dirty="0" err="1">
                <a:solidFill>
                  <a:srgbClr val="EEFFFF"/>
                </a:solidFill>
                <a:effectLst/>
              </a:rPr>
              <a:t>out</a:t>
            </a:r>
            <a:r>
              <a:rPr lang="en" sz="3600" dirty="0" err="1">
                <a:solidFill>
                  <a:srgbClr val="89DDFF"/>
                </a:solidFill>
                <a:effectLst/>
              </a:rPr>
              <a:t>.</a:t>
            </a:r>
            <a:r>
              <a:rPr lang="en" sz="3600" dirty="0" err="1">
                <a:solidFill>
                  <a:srgbClr val="82AAFF"/>
                </a:solidFill>
                <a:effectLst/>
              </a:rPr>
              <a:t>println</a:t>
            </a:r>
            <a:r>
              <a:rPr lang="en" sz="3600" dirty="0">
                <a:solidFill>
                  <a:srgbClr val="89DDFF"/>
                </a:solidFill>
                <a:effectLst/>
              </a:rPr>
              <a:t>(</a:t>
            </a:r>
            <a:r>
              <a:rPr lang="en" sz="3600" dirty="0">
                <a:solidFill>
                  <a:srgbClr val="C3E88D"/>
                </a:solidFill>
                <a:effectLst/>
              </a:rPr>
              <a:t>"Hello from </a:t>
            </a:r>
            <a:r>
              <a:rPr lang="en" sz="3600" dirty="0" err="1">
                <a:solidFill>
                  <a:srgbClr val="C3E88D"/>
                </a:solidFill>
                <a:effectLst/>
              </a:rPr>
              <a:t>FirstClass</a:t>
            </a:r>
            <a:r>
              <a:rPr lang="en" sz="3600" dirty="0">
                <a:solidFill>
                  <a:srgbClr val="C3E88D"/>
                </a:solidFill>
                <a:effectLst/>
              </a:rPr>
              <a:t>!"</a:t>
            </a:r>
            <a:r>
              <a:rPr lang="en" sz="3600" dirty="0">
                <a:solidFill>
                  <a:srgbClr val="89DDFF"/>
                </a:solidFill>
                <a:effectLst/>
              </a:rPr>
              <a:t>);</a:t>
            </a:r>
            <a:br>
              <a:rPr lang="en" sz="3600" dirty="0">
                <a:solidFill>
                  <a:srgbClr val="89DDFF"/>
                </a:solidFill>
                <a:effectLst/>
              </a:rPr>
            </a:br>
            <a:r>
              <a:rPr lang="en" sz="3600" dirty="0">
                <a:solidFill>
                  <a:srgbClr val="89DDFF"/>
                </a:solidFill>
                <a:effectLst/>
              </a:rPr>
              <a:t>        </a:t>
            </a:r>
            <a:r>
              <a:rPr lang="en" sz="3600" dirty="0" err="1">
                <a:solidFill>
                  <a:srgbClr val="FFCB6B"/>
                </a:solidFill>
                <a:effectLst/>
              </a:rPr>
              <a:t>SecondClass</a:t>
            </a:r>
            <a:r>
              <a:rPr lang="en" sz="3600" dirty="0" err="1">
                <a:solidFill>
                  <a:srgbClr val="89DDFF"/>
                </a:solidFill>
                <a:effectLst/>
              </a:rPr>
              <a:t>.</a:t>
            </a:r>
            <a:r>
              <a:rPr lang="en" sz="3600" i="1" dirty="0" err="1">
                <a:solidFill>
                  <a:srgbClr val="82AAFF"/>
                </a:solidFill>
                <a:effectLst/>
              </a:rPr>
              <a:t>sayHello</a:t>
            </a:r>
            <a:r>
              <a:rPr lang="en" sz="3600" dirty="0">
                <a:solidFill>
                  <a:srgbClr val="89DDFF"/>
                </a:solidFill>
                <a:effectLst/>
              </a:rPr>
              <a:t>();</a:t>
            </a:r>
            <a:br>
              <a:rPr lang="en" sz="3600" dirty="0">
                <a:solidFill>
                  <a:srgbClr val="89DDFF"/>
                </a:solidFill>
                <a:effectLst/>
              </a:rPr>
            </a:br>
            <a:r>
              <a:rPr lang="en" sz="3600" dirty="0">
                <a:solidFill>
                  <a:srgbClr val="89DDFF"/>
                </a:solidFill>
                <a:effectLst/>
              </a:rPr>
              <a:t>    }</a:t>
            </a:r>
            <a:br>
              <a:rPr lang="en" sz="3600" dirty="0">
                <a:solidFill>
                  <a:srgbClr val="89DDFF"/>
                </a:solidFill>
                <a:effectLst/>
              </a:rPr>
            </a:br>
            <a:r>
              <a:rPr lang="en" sz="3600" dirty="0">
                <a:solidFill>
                  <a:srgbClr val="89DDFF"/>
                </a:solidFill>
                <a:effectLst/>
              </a:rPr>
              <a:t>}</a:t>
            </a:r>
            <a:br>
              <a:rPr lang="en" sz="3600" dirty="0">
                <a:solidFill>
                  <a:srgbClr val="89DDFF"/>
                </a:solidFill>
                <a:effectLst/>
              </a:rPr>
            </a:br>
            <a:br>
              <a:rPr lang="en" sz="3600" dirty="0">
                <a:solidFill>
                  <a:srgbClr val="89DDFF"/>
                </a:solidFill>
                <a:effectLst/>
              </a:rPr>
            </a:br>
            <a:r>
              <a:rPr lang="en" sz="3600" i="1" dirty="0">
                <a:solidFill>
                  <a:srgbClr val="616161"/>
                </a:solidFill>
                <a:effectLst/>
              </a:rPr>
              <a:t>// </a:t>
            </a:r>
            <a:r>
              <a:rPr lang="en" sz="3600" i="1" dirty="0" err="1">
                <a:solidFill>
                  <a:srgbClr val="616161"/>
                </a:solidFill>
                <a:effectLst/>
              </a:rPr>
              <a:t>SecondClass.java</a:t>
            </a:r>
            <a:br>
              <a:rPr lang="en" sz="3600" i="1" dirty="0">
                <a:solidFill>
                  <a:srgbClr val="616161"/>
                </a:solidFill>
                <a:effectLst/>
              </a:rPr>
            </a:br>
            <a:r>
              <a:rPr lang="en" sz="3600" i="1" dirty="0">
                <a:solidFill>
                  <a:srgbClr val="C792EA"/>
                </a:solidFill>
                <a:effectLst/>
              </a:rPr>
              <a:t>public class </a:t>
            </a:r>
            <a:r>
              <a:rPr lang="en" sz="3600" dirty="0" err="1">
                <a:solidFill>
                  <a:srgbClr val="FFCB6B"/>
                </a:solidFill>
                <a:effectLst/>
              </a:rPr>
              <a:t>SecondClass</a:t>
            </a:r>
            <a:r>
              <a:rPr lang="en" sz="3600" dirty="0">
                <a:solidFill>
                  <a:srgbClr val="FFCB6B"/>
                </a:solidFill>
                <a:effectLst/>
              </a:rPr>
              <a:t> </a:t>
            </a:r>
            <a:r>
              <a:rPr lang="en" sz="3600" dirty="0">
                <a:solidFill>
                  <a:srgbClr val="89DDFF"/>
                </a:solidFill>
                <a:effectLst/>
              </a:rPr>
              <a:t>{</a:t>
            </a:r>
            <a:br>
              <a:rPr lang="en" sz="3600" dirty="0">
                <a:solidFill>
                  <a:srgbClr val="89DDFF"/>
                </a:solidFill>
                <a:effectLst/>
              </a:rPr>
            </a:br>
            <a:r>
              <a:rPr lang="en" sz="3600" dirty="0">
                <a:solidFill>
                  <a:srgbClr val="89DDFF"/>
                </a:solidFill>
                <a:effectLst/>
              </a:rPr>
              <a:t>    </a:t>
            </a:r>
            <a:r>
              <a:rPr lang="en" sz="3600" i="1" dirty="0">
                <a:solidFill>
                  <a:srgbClr val="C792EA"/>
                </a:solidFill>
                <a:effectLst/>
              </a:rPr>
              <a:t>public static void </a:t>
            </a:r>
            <a:r>
              <a:rPr lang="en" sz="3600" dirty="0" err="1">
                <a:solidFill>
                  <a:srgbClr val="82AAFF"/>
                </a:solidFill>
                <a:effectLst/>
              </a:rPr>
              <a:t>sayHello</a:t>
            </a:r>
            <a:r>
              <a:rPr lang="en" sz="3600" dirty="0">
                <a:solidFill>
                  <a:srgbClr val="89DDFF"/>
                </a:solidFill>
                <a:effectLst/>
              </a:rPr>
              <a:t>() {</a:t>
            </a:r>
            <a:br>
              <a:rPr lang="en" sz="3600" dirty="0">
                <a:solidFill>
                  <a:srgbClr val="89DDFF"/>
                </a:solidFill>
                <a:effectLst/>
              </a:rPr>
            </a:br>
            <a:r>
              <a:rPr lang="en" sz="3600" dirty="0">
                <a:solidFill>
                  <a:srgbClr val="89DDFF"/>
                </a:solidFill>
                <a:effectLst/>
              </a:rPr>
              <a:t>        </a:t>
            </a:r>
            <a:r>
              <a:rPr lang="en" sz="3600" dirty="0" err="1">
                <a:solidFill>
                  <a:srgbClr val="FFCB6B"/>
                </a:solidFill>
                <a:effectLst/>
              </a:rPr>
              <a:t>System</a:t>
            </a:r>
            <a:r>
              <a:rPr lang="en" sz="3600" dirty="0" err="1">
                <a:solidFill>
                  <a:srgbClr val="89DDFF"/>
                </a:solidFill>
                <a:effectLst/>
              </a:rPr>
              <a:t>.</a:t>
            </a:r>
            <a:r>
              <a:rPr lang="en" sz="3600" b="1" i="1" dirty="0" err="1">
                <a:solidFill>
                  <a:srgbClr val="EEFFFF"/>
                </a:solidFill>
                <a:effectLst/>
              </a:rPr>
              <a:t>out</a:t>
            </a:r>
            <a:r>
              <a:rPr lang="en" sz="3600" dirty="0" err="1">
                <a:solidFill>
                  <a:srgbClr val="89DDFF"/>
                </a:solidFill>
                <a:effectLst/>
              </a:rPr>
              <a:t>.</a:t>
            </a:r>
            <a:r>
              <a:rPr lang="en" sz="3600" dirty="0" err="1">
                <a:solidFill>
                  <a:srgbClr val="82AAFF"/>
                </a:solidFill>
                <a:effectLst/>
              </a:rPr>
              <a:t>println</a:t>
            </a:r>
            <a:r>
              <a:rPr lang="en" sz="3600" dirty="0">
                <a:solidFill>
                  <a:srgbClr val="89DDFF"/>
                </a:solidFill>
                <a:effectLst/>
              </a:rPr>
              <a:t>(</a:t>
            </a:r>
            <a:r>
              <a:rPr lang="en" sz="3600" dirty="0">
                <a:solidFill>
                  <a:srgbClr val="C3E88D"/>
                </a:solidFill>
                <a:effectLst/>
              </a:rPr>
              <a:t>"Hello from </a:t>
            </a:r>
            <a:r>
              <a:rPr lang="en" sz="3600" dirty="0" err="1">
                <a:solidFill>
                  <a:srgbClr val="C3E88D"/>
                </a:solidFill>
                <a:effectLst/>
              </a:rPr>
              <a:t>SecondClass</a:t>
            </a:r>
            <a:r>
              <a:rPr lang="en" sz="3600" dirty="0">
                <a:solidFill>
                  <a:srgbClr val="C3E88D"/>
                </a:solidFill>
                <a:effectLst/>
              </a:rPr>
              <a:t>!"</a:t>
            </a:r>
            <a:r>
              <a:rPr lang="en" sz="3600" dirty="0">
                <a:solidFill>
                  <a:srgbClr val="89DDFF"/>
                </a:solidFill>
                <a:effectLst/>
              </a:rPr>
              <a:t>);</a:t>
            </a:r>
            <a:br>
              <a:rPr lang="en" sz="3600" dirty="0">
                <a:solidFill>
                  <a:srgbClr val="89DDFF"/>
                </a:solidFill>
                <a:effectLst/>
              </a:rPr>
            </a:br>
            <a:r>
              <a:rPr lang="en" sz="3600" dirty="0">
                <a:solidFill>
                  <a:srgbClr val="89DDFF"/>
                </a:solidFill>
                <a:effectLst/>
              </a:rPr>
              <a:t>    }</a:t>
            </a:r>
            <a:br>
              <a:rPr lang="en" sz="3600" dirty="0">
                <a:solidFill>
                  <a:srgbClr val="89DDFF"/>
                </a:solidFill>
                <a:effectLst/>
              </a:rPr>
            </a:br>
            <a:r>
              <a:rPr lang="en" sz="3600" dirty="0">
                <a:solidFill>
                  <a:srgbClr val="89DDFF"/>
                </a:solidFill>
                <a:effectLst/>
              </a:rPr>
              <a:t>}</a:t>
            </a:r>
            <a:endParaRPr lang="en" sz="3600" dirty="0">
              <a:solidFill>
                <a:srgbClr val="EEFFFF"/>
              </a:solidFill>
              <a:effectLst/>
            </a:endParaRPr>
          </a:p>
          <a:p>
            <a:endParaRPr lang="en" sz="3600" dirty="0">
              <a:solidFill>
                <a:srgbClr val="EEFFFF"/>
              </a:solidFill>
              <a:effectLst/>
            </a:endParaRPr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84BF4193-FA3C-8736-B6C5-FE3E94259599}"/>
              </a:ext>
            </a:extLst>
          </p:cNvPr>
          <p:cNvSpPr/>
          <p:nvPr/>
        </p:nvSpPr>
        <p:spPr>
          <a:xfrm>
            <a:off x="1219351" y="817780"/>
            <a:ext cx="18100279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488104">
              <a:lnSpc>
                <a:spcPts val="9000"/>
              </a:lnSpc>
              <a:spcBef>
                <a:spcPct val="0"/>
              </a:spcBef>
            </a:pPr>
            <a:r>
              <a:rPr lang="en-US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JAR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22331390-A38C-CD21-4FA9-5D2BEE9AF6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2483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6">
            <a:extLst>
              <a:ext uri="{FF2B5EF4-FFF2-40B4-BE49-F238E27FC236}">
                <a16:creationId xmlns:a16="http://schemas.microsoft.com/office/drawing/2014/main" id="{AEDB2497-A957-10ED-B608-E1CBB8A002E1}"/>
              </a:ext>
            </a:extLst>
          </p:cNvPr>
          <p:cNvSpPr/>
          <p:nvPr/>
        </p:nvSpPr>
        <p:spPr>
          <a:xfrm>
            <a:off x="1574997" y="4795158"/>
            <a:ext cx="25528757" cy="7209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" sz="3600" i="1" dirty="0">
                <a:solidFill>
                  <a:srgbClr val="616161"/>
                </a:solidFill>
                <a:effectLst/>
              </a:rPr>
              <a:t># MANIFEST.MF</a:t>
            </a:r>
            <a:br>
              <a:rPr lang="en" sz="3600" i="1" dirty="0">
                <a:solidFill>
                  <a:srgbClr val="616161"/>
                </a:solidFill>
                <a:effectLst/>
              </a:rPr>
            </a:br>
            <a:r>
              <a:rPr lang="en" sz="3600" i="1" dirty="0">
                <a:solidFill>
                  <a:srgbClr val="82AAFF"/>
                </a:solidFill>
                <a:effectLst/>
              </a:rPr>
              <a:t>Main-Class: </a:t>
            </a:r>
            <a:r>
              <a:rPr lang="en" sz="3600" dirty="0" err="1">
                <a:solidFill>
                  <a:srgbClr val="EEFFFF"/>
                </a:solidFill>
                <a:effectLst/>
              </a:rPr>
              <a:t>FirstClass</a:t>
            </a:r>
            <a:endParaRPr lang="en" sz="3600" dirty="0">
              <a:solidFill>
                <a:srgbClr val="EEFFFF"/>
              </a:solidFill>
              <a:effectLst/>
            </a:endParaRPr>
          </a:p>
          <a:p>
            <a:endParaRPr lang="en" sz="3600" i="1" dirty="0">
              <a:solidFill>
                <a:srgbClr val="82AAFF"/>
              </a:solidFill>
              <a:effectLst/>
            </a:endParaRPr>
          </a:p>
          <a:p>
            <a:endParaRPr lang="en" sz="3600" i="1" dirty="0">
              <a:solidFill>
                <a:srgbClr val="82AAFF"/>
              </a:solidFill>
            </a:endParaRPr>
          </a:p>
          <a:p>
            <a:r>
              <a:rPr lang="en" sz="3600" i="1" dirty="0">
                <a:solidFill>
                  <a:srgbClr val="82AAFF"/>
                </a:solidFill>
                <a:effectLst/>
              </a:rPr>
              <a:t>&gt; </a:t>
            </a:r>
            <a:r>
              <a:rPr lang="en" sz="3600" i="1" dirty="0" err="1">
                <a:solidFill>
                  <a:srgbClr val="82AAFF"/>
                </a:solidFill>
                <a:effectLst/>
              </a:rPr>
              <a:t>javac</a:t>
            </a:r>
            <a:r>
              <a:rPr lang="en" sz="3600" i="1" dirty="0">
                <a:solidFill>
                  <a:srgbClr val="82AAFF"/>
                </a:solidFill>
                <a:effectLst/>
              </a:rPr>
              <a:t> </a:t>
            </a:r>
            <a:r>
              <a:rPr lang="en" sz="3600" dirty="0" err="1">
                <a:solidFill>
                  <a:srgbClr val="EEFFFF"/>
                </a:solidFill>
                <a:effectLst/>
              </a:rPr>
              <a:t>FirstClass.java</a:t>
            </a:r>
            <a:r>
              <a:rPr lang="en" sz="3600" dirty="0">
                <a:solidFill>
                  <a:srgbClr val="EEFFFF"/>
                </a:solidFill>
                <a:effectLst/>
              </a:rPr>
              <a:t> </a:t>
            </a:r>
            <a:r>
              <a:rPr lang="en" sz="3600" dirty="0" err="1">
                <a:solidFill>
                  <a:srgbClr val="EEFFFF"/>
                </a:solidFill>
                <a:effectLst/>
              </a:rPr>
              <a:t>SecondClass.java</a:t>
            </a:r>
            <a:br>
              <a:rPr lang="en" sz="3600" dirty="0">
                <a:solidFill>
                  <a:srgbClr val="EEFFFF"/>
                </a:solidFill>
                <a:effectLst/>
              </a:rPr>
            </a:br>
            <a:r>
              <a:rPr lang="en" sz="3600" dirty="0">
                <a:solidFill>
                  <a:srgbClr val="EEFFFF"/>
                </a:solidFill>
                <a:effectLst/>
              </a:rPr>
              <a:t>&gt; </a:t>
            </a:r>
            <a:r>
              <a:rPr lang="en" sz="3600" i="1" dirty="0">
                <a:solidFill>
                  <a:srgbClr val="82AAFF"/>
                </a:solidFill>
                <a:effectLst/>
              </a:rPr>
              <a:t>jar </a:t>
            </a:r>
            <a:r>
              <a:rPr lang="en" sz="3600" dirty="0">
                <a:solidFill>
                  <a:srgbClr val="EEFFFF"/>
                </a:solidFill>
                <a:effectLst/>
              </a:rPr>
              <a:t>cfm </a:t>
            </a:r>
            <a:r>
              <a:rPr lang="en" sz="3600" dirty="0" err="1">
                <a:solidFill>
                  <a:srgbClr val="EEFFFF"/>
                </a:solidFill>
                <a:effectLst/>
              </a:rPr>
              <a:t>MyApplication.jar</a:t>
            </a:r>
            <a:r>
              <a:rPr lang="en" sz="3600" dirty="0">
                <a:solidFill>
                  <a:srgbClr val="EEFFFF"/>
                </a:solidFill>
                <a:effectLst/>
              </a:rPr>
              <a:t> MANIFEST.MF *.class</a:t>
            </a:r>
          </a:p>
          <a:p>
            <a:r>
              <a:rPr lang="en" sz="3600" dirty="0">
                <a:solidFill>
                  <a:srgbClr val="EEFFFF"/>
                </a:solidFill>
              </a:rPr>
              <a:t>&gt; </a:t>
            </a:r>
            <a:r>
              <a:rPr lang="en" sz="3600" i="1" dirty="0">
                <a:solidFill>
                  <a:srgbClr val="82AAFF"/>
                </a:solidFill>
                <a:effectLst/>
              </a:rPr>
              <a:t>java </a:t>
            </a:r>
            <a:r>
              <a:rPr lang="en" sz="3600" dirty="0">
                <a:solidFill>
                  <a:srgbClr val="EEFFFF"/>
                </a:solidFill>
                <a:effectLst/>
              </a:rPr>
              <a:t>-jar </a:t>
            </a:r>
            <a:r>
              <a:rPr lang="en" sz="3600" dirty="0" err="1">
                <a:solidFill>
                  <a:srgbClr val="EEFFFF"/>
                </a:solidFill>
                <a:effectLst/>
              </a:rPr>
              <a:t>MyApplication.jar</a:t>
            </a:r>
            <a:endParaRPr lang="en" sz="3600" dirty="0">
              <a:solidFill>
                <a:srgbClr val="EEFFFF"/>
              </a:solidFill>
              <a:effectLst/>
            </a:endParaRPr>
          </a:p>
          <a:p>
            <a:endParaRPr lang="en" sz="3600" dirty="0">
              <a:solidFill>
                <a:srgbClr val="EEFFFF"/>
              </a:solidFill>
              <a:effectLst/>
            </a:endParaRPr>
          </a:p>
          <a:p>
            <a:r>
              <a:rPr lang="en" sz="3600" dirty="0">
                <a:solidFill>
                  <a:srgbClr val="EEFFFF"/>
                </a:solidFill>
                <a:effectLst/>
              </a:rPr>
              <a:t>  </a:t>
            </a:r>
          </a:p>
          <a:p>
            <a:r>
              <a:rPr lang="en" sz="3600" dirty="0">
                <a:solidFill>
                  <a:srgbClr val="EEFFFF"/>
                </a:solidFill>
                <a:effectLst/>
              </a:rPr>
              <a:t>Hello from </a:t>
            </a:r>
            <a:r>
              <a:rPr lang="en" sz="3600" dirty="0" err="1">
                <a:solidFill>
                  <a:srgbClr val="EEFFFF"/>
                </a:solidFill>
                <a:effectLst/>
              </a:rPr>
              <a:t>FirstClass</a:t>
            </a:r>
            <a:r>
              <a:rPr lang="en" sz="3600" dirty="0">
                <a:solidFill>
                  <a:srgbClr val="EEFFFF"/>
                </a:solidFill>
                <a:effectLst/>
              </a:rPr>
              <a:t>!</a:t>
            </a:r>
          </a:p>
          <a:p>
            <a:r>
              <a:rPr lang="en" sz="3600" dirty="0">
                <a:solidFill>
                  <a:srgbClr val="EEFFFF"/>
                </a:solidFill>
                <a:effectLst/>
              </a:rPr>
              <a:t>Hello from </a:t>
            </a:r>
            <a:r>
              <a:rPr lang="en" sz="3600" dirty="0" err="1">
                <a:solidFill>
                  <a:srgbClr val="EEFFFF"/>
                </a:solidFill>
                <a:effectLst/>
              </a:rPr>
              <a:t>SecondClass</a:t>
            </a:r>
            <a:r>
              <a:rPr lang="en" sz="3600" dirty="0">
                <a:solidFill>
                  <a:srgbClr val="EEFFFF"/>
                </a:solidFill>
                <a:effectLst/>
              </a:rPr>
              <a:t>!</a:t>
            </a:r>
          </a:p>
          <a:p>
            <a:endParaRPr lang="en" sz="3600" dirty="0">
              <a:solidFill>
                <a:srgbClr val="EEFFFF"/>
              </a:solidFill>
              <a:effectLst/>
            </a:endParaRPr>
          </a:p>
          <a:p>
            <a:endParaRPr lang="en" sz="3600" dirty="0">
              <a:solidFill>
                <a:srgbClr val="EEFFFF"/>
              </a:solidFill>
              <a:effectLst/>
            </a:endParaRPr>
          </a:p>
          <a:p>
            <a:endParaRPr lang="en" sz="3600" dirty="0">
              <a:solidFill>
                <a:srgbClr val="EEFFFF"/>
              </a:solidFill>
              <a:effectLst/>
            </a:endParaRPr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84BF4193-FA3C-8736-B6C5-FE3E94259599}"/>
              </a:ext>
            </a:extLst>
          </p:cNvPr>
          <p:cNvSpPr/>
          <p:nvPr/>
        </p:nvSpPr>
        <p:spPr>
          <a:xfrm>
            <a:off x="1219351" y="817780"/>
            <a:ext cx="18100279" cy="11541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 defTabSz="1488104">
              <a:lnSpc>
                <a:spcPts val="9000"/>
              </a:lnSpc>
              <a:spcBef>
                <a:spcPct val="0"/>
              </a:spcBef>
            </a:pPr>
            <a:r>
              <a:rPr lang="en-US" sz="8000" b="1" dirty="0">
                <a:solidFill>
                  <a:schemeClr val="bg1"/>
                </a:solidFill>
                <a:latin typeface="Graphik LC Semibold" panose="020B0503030202060203" pitchFamily="34" charset="0"/>
                <a:ea typeface="+mj-ea"/>
                <a:cs typeface="+mj-cs"/>
              </a:rPr>
              <a:t>JAR</a:t>
            </a:r>
          </a:p>
        </p:txBody>
      </p:sp>
      <p:sp>
        <p:nvSpPr>
          <p:cNvPr id="2" name="Номер слайда 2">
            <a:extLst>
              <a:ext uri="{FF2B5EF4-FFF2-40B4-BE49-F238E27FC236}">
                <a16:creationId xmlns:a16="http://schemas.microsoft.com/office/drawing/2014/main" id="{22331390-A38C-CD21-4FA9-5D2BEE9AF6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30277" y="12649984"/>
            <a:ext cx="1444048" cy="730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800" b="0" i="0">
                <a:solidFill>
                  <a:schemeClr val="accent6"/>
                </a:solidFill>
                <a:latin typeface="Graphik LC Regular" panose="020B0503030202060203" pitchFamily="34" charset="0"/>
              </a:defRPr>
            </a:lvl1pPr>
          </a:lstStyle>
          <a:p>
            <a:fld id="{C8994169-2FD2-C948-898F-758DFA36E520}" type="slidenum">
              <a:rPr lang="ru-RU" smtClean="0"/>
              <a:pPr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832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ЦУ">
      <a:dk1>
        <a:srgbClr val="141414"/>
      </a:dk1>
      <a:lt1>
        <a:srgbClr val="FAFAFA"/>
      </a:lt1>
      <a:dk2>
        <a:srgbClr val="E6E6E6"/>
      </a:dk2>
      <a:lt2>
        <a:srgbClr val="FFFFFF"/>
      </a:lt2>
      <a:accent1>
        <a:srgbClr val="3044FF"/>
      </a:accent1>
      <a:accent2>
        <a:srgbClr val="009B40"/>
      </a:accent2>
      <a:accent3>
        <a:srgbClr val="DB44E8"/>
      </a:accent3>
      <a:accent4>
        <a:srgbClr val="E63F07"/>
      </a:accent4>
      <a:accent5>
        <a:srgbClr val="FFDD2C"/>
      </a:accent5>
      <a:accent6>
        <a:srgbClr val="969696"/>
      </a:accent6>
      <a:hlink>
        <a:srgbClr val="3044FF"/>
      </a:hlink>
      <a:folHlink>
        <a:srgbClr val="3044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3994</TotalTime>
  <Words>809</Words>
  <Application>Microsoft Macintosh PowerPoint</Application>
  <PresentationFormat>Произвольный</PresentationFormat>
  <Paragraphs>56</Paragraphs>
  <Slides>11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20" baseType="lpstr">
      <vt:lpstr>Arial</vt:lpstr>
      <vt:lpstr>Calibri</vt:lpstr>
      <vt:lpstr>Courier New</vt:lpstr>
      <vt:lpstr>Graphik LC Medium</vt:lpstr>
      <vt:lpstr>Graphik LC Regular</vt:lpstr>
      <vt:lpstr>Graphik LC Semibold</vt:lpstr>
      <vt:lpstr>Graphik LCG</vt:lpstr>
      <vt:lpstr>STIX Two Math Regular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Semen Uchvatov</cp:lastModifiedBy>
  <cp:revision>52</cp:revision>
  <dcterms:created xsi:type="dcterms:W3CDTF">2024-08-19T11:21:53Z</dcterms:created>
  <dcterms:modified xsi:type="dcterms:W3CDTF">2025-09-08T13:15:15Z</dcterms:modified>
</cp:coreProperties>
</file>